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72" r:id="rId3"/>
    <p:sldId id="273" r:id="rId4"/>
    <p:sldId id="274" r:id="rId5"/>
    <p:sldId id="275" r:id="rId6"/>
    <p:sldId id="278" r:id="rId7"/>
    <p:sldId id="276" r:id="rId8"/>
    <p:sldId id="277" r:id="rId9"/>
  </p:sldIdLst>
  <p:sldSz cx="12192000" cy="6858000"/>
  <p:notesSz cx="9388475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8B88063-4261-4885-BD73-651512625FF8}" v="1" dt="2019-09-01T13:42:36.631"/>
    <p1510:client id="{91C92F56-C5D0-4ED6-A751-6834B95FBE7A}" v="8" dt="2019-09-01T00:13:14.00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1T13:27:42.330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11056 3528 148 0,'0'-6'57'0,"-3"3"-44"0,-1 3 7 16,4 0 3-16,0 0-3 16,0 0 0-16,0 0 1 0,0 0 1 15,0 0-12-15,0 0 8 0,0 0 4 16,4 0-5-16,-1 0 1 16,1 0-5-16,-1 0 0 15,1 0-3-15,-1 0 1 16,4-9-2-16,0 9 0 15,4 0 1-15,-1 0 1 16,1 0 1-16,3-10 0 16,0 10 0-16,-3 0 0 15,-1 0-2-15,1 0-1 16,0 0-5-16,-1 0-1 16,1 0-1-16,-1 0 1 15,1 0-2-15,3 10 2 16,0-10 2-16,0 0 2 0,4 9 1 15,0-9 0-15,-4 3-2 16,0-3-1-16,3 3-1 16,-2 0 0-16,2 1-5 15,1-1-1 1,-1-3 1-16,5 3 2 16,-1-3 2-16,3 0-1 15,1 0-2-15,0 3 1 16,3 0 1-16,0-3-1 15,1 3-1-15,2-3 3 16,1 7 0-16,3-7-1 16,1 0 1-16,2 0 2 15,1 0 2-15,7-7-1 0,3 7-1 16,1 0-3-16,-1 0 1 16,1 0-4-16,-5 0 0 15,1 7 1-15,-3-7 0 16,-1 0 0-16,4 0 2 15,7 0-1-15,7 0-1 16,0 0 1-16,0 0 1 16,0 0-1-16,-7 0 2 15,-4 0-2-15,0-7 2 16,1 4-2-16,-1 3-1 16,1 0 1-16,-5 0 1 15,1 0-3-15,-3 0 0 16,-1 0 1-16,-3 0 0 15,-4 0 0-15,0 0 0 0,1 0 0 16,-1 0 0 0,0-3 0-16,-3 0 2 0,3 0-1 15,0 3 2-15,-3 0-4 16,-7 0 0-16,-4 0 1 16,4 0 2-16,-4 0-3 15,4 0-2-15,10 0 2 16,-3 0 2-16,-1 0 0 15,-2 0 2-15,-1 0-2 16,0 0 2-16,-3 0-7 16,-1 0 1-16,1 0 3 15,0 0 2-15,14 0-3 16,-8 0 1-16,5 0 0 16,-15 3 2-16,-4-3-3 0,12 0 0 15,20 3 1-15,-21 0 2 16,-7-3 1-16,11 0 1 15,-4 0-2-15,11 0-2 16,32-3 1-16,-25 3 1 16,-11 0-1-16,14 0-1 15,-10 0 1-15,7 3-1 16,-7-3 0-16,10 3 0 16,32 4 0-16,-28-7 0 15,-10 0 0-15,24 3 0 16,-11 3 2-16,18-6 3 15,50 0-2-15,-43 0-2 16,-21 0 0-16,21 3-1 16,-14 0 0-16,14 0 0 0,-14-3 0 15,28 0 0-15,-17 0 2 16,17 4 1-16,-21-1-4 16,29-3 1-16,59-3 2 15,-74 3 1-15,-17 0-4 16,13 0-1-16,-10 0 1 15,22-4 0-15,-22 4 3 16,24-3 3-16,-20 3 2 16,21-3 1-16,-22 0-4 15,22 3-1-15,-21-6-1 16,6 6-2-16,-17 0 1 16,-3 0-1-16,-11 0 0 0,-4 0 0 15,-10 0 0-15,-4 0 2 16,-6 0-1-16,-5 0 2 15,-6 0-2-15,0 0-1 16,-4 0 1-16,0-3 1 16,-4 3-1-16,-3 0 2 15,0 0-2-15,1 0-1 16,-5 0 1-16,1 0-1 16,-1 0 0-16,-3 0 2 15,0 0-41-15,-3 3-16 16,-1 3-49-16,-10 10-22 15,-21 12-35 1</inkml:trace>
  <inkml:trace contextRef="#ctx0" brushRef="#br0" timeOffset="1501.644">18203 2365 232 0,'7'-22'88'0,"-7"19"-69"0,0-3 15 0,0 6 1 0,-3 0-5 16,3 0 2-16,-4 0-1 15,1 0 3-15,3 0-18 16,0 0 4-16,3 0 3 0,1 0-1 15,-1 6-1-15,1-3 0 16,-1 10-1-16,1-4-3 16,0 16 0-16,-1-9-1 15,-3 15 0-15,0-9-4 16,0 19 0-16,0-10-3 16,4 13 0-16,3 16-3 15,-4-26 1-15,1-2-2 16,-1 2 2-16,4 7-2 15,-3-16 2-15,-1-6-4 0,1-7 0 16,-1 1 1-16,1 3 0 16,-1-4-2-16,-3-6 1 15,0 4-2-15,0-10 2 16,0 0-9-16,-3 0-1 16,-1 0-34-16,4-6-15 15,0 2-22-15,4 1-7 16,-1 0-93-1,8-6-41-15,0 9 111 16</inkml:trace>
  <inkml:trace contextRef="#ctx0" brushRef="#br0" timeOffset="2236.372">17872 2629 236 0,'-11'-4'88'0,"8"4"-69"0,-1-3 13 0,4 3 2 16,0 0 0-16,4 0 1 15,3-3-3-15,0 0 0 16,-4 3-18-16,1 0 3 0,3 0 1 16,3 0-4-16,5 0 2 15,-1 0-3-15,0 0 0 16,0 0-1-16,11 0 2 16,17-3-3-16,0 3 1 15,-6 0-3-15,27-3 0 16,-10 3-5-16,10 0-3 15,-13 0 2-15,6 0 0 16,-10 0-1-16,4 0 1 16,-12 0-2-16,-2 0 2 15,-5 0-2-15,-6 0 2 16,-4 0 2-16,-7 0 2 0,0 0-1 16,-14 0 1-16,0 0-4 15,-14 0-2-15,4 0 0 16,-26 3 1-16,8-3 1 15,-32 3 1-15,-24 3-2 16,6-3-2-16,0 1 1 16,1-4-1-16,3 0 0 15,0 0 0-15,7 0-3 16,7 0 2-16,10 0 1 16,11 0 0-16,8 0 0 15,6 0 2-15,7 0-6 16,8 6-1-16,13-6 2 15,18 0 1-15,18 0 2 0,4 3 0 16,-8 3-3-16,25-6 2 16,-11 0 1-16,29-6 0 15,-18 3 0-15,3 3 0 16,-13 0-9-16,-8 0-2 16,-7 0-23-16,-6-6-8 15,-8 6-29-15,-7 0-12 16,0 0-80-1</inkml:trace>
  <inkml:trace contextRef="#ctx0" brushRef="#br0" timeOffset="4957.749">19269 3641 168 0,'3'0'63'0,"-3"0"-49"0,-3 0 0 16,3 0 0-16,0 0-1 15,-4 3 2-15,1 1 0 16,-1-1 1-16,4-3-8 16,0 0 1-16,0 0 4 0,4 3 2 0,3 0 0 15,0 0 1-15,0 0 0 16,0 0 0-16,7-3 0 16,-3 0-2-16,6 0 1 15,8 0 1-15,-7 0-1 16,-4 0-1-16,3 0-1 15,12 0-1-15,-5 0 0 16,4-3 0-16,29-6 2 31,-1-1 2-31,1 7 2 16,-4-6-8-16,-14 3-1 16,-8 6-3-16,8 0 1 15,-7 0-2-15,7-3 0 16,17-4-3-16,4 7-2 15,0-3 5-15,0-3 1 16,3 6 2-16,-20 0 2 0,-8 0-5 16,7 0-3-16,-6 0-1 15,6 0 1-15,-10 0-1 16,10 0-1-16,-7 0 1 16,11 0-1-16,-7 0 0 15,10 0 2-15,-10 0 1 16,11 0 3-16,-12 6-3 15,12-3 0-15,-11-3 1 16,14 0 0-16,-11 0 0 16,14 0 0-16,-10 0-7 15,7 0 0-15,-11 0 5 0,8 7 4 16,-11-4-6-16,7-3-1 16,-11 0 2-16,7 0 1 15,-7 0 0-15,15 0-2 16,-15 0 3-16,11 0 0 15,-7 0-4-15,7 0-1 16,-8 0 5-16,5 6 5 16,-8-6-4-16,7 0 0 15,-6 0 0-15,9 0 0 16,-6 0-2-16,14-6 1 16,-10 6-4-16,6 0 0 15,-7 0 1-15,1 0 2 16,-8 0-1-16,7 0-1 15,-7 0 1-15,8 0-1 0,-8 0 0 16,14 0 2-16,-6 0-3 16,13 0 0-16,-10 0 1 15,7 0 2-15,-11 0-1 16,1 0-1-16,-8 0-2 16,14 0 1-16,-13 0 3 15,13 0 1-15,-7 0-1 16,22 0-2-16,-11 0 3 15,7 0 0-15,-11 0-4 16,15 0 1-16,-15 0-2 16,15-3 0-16,-12-4 2 15,23 7 0-15,-15 0-3 16,17 0 2-16,-13 0 1 0,3 0 2 16,-11 0-1-16,25 0 2 15,-14-3-2-15,11 3-1 16,-11 0 1-16,7-6-1 15,-14 6 0-15,21 0 2 16,-17 0-1-16,17 0-1 16,-18 0 1-16,8 6-1 15,-15-3 0-15,11-3 0 16,-14 0 0-16,11 0 0 16,-11 0-3-16,7 0 2 15,-11 0 1-15,7 7 0 16,-10-7 2-16,4 3 1 15,-12-3-6-15,5 6 0 16,-8-6 3-16,4 0 2 16,-4 0-3-16,4 0 1 0,-7 0 0 15,14 0 0-15,-11 0 0 16,7 0 0-16,-7 0 0 16,4 0 0-16,-7 0 0 15,3 0 2-15,-6 0-1 16,-12 0 2-16,-3 0-2 15,4 0-1-15,-4 0 1 16,11 0-1-16,-4 0 0 16,4-6 0-16,-4 6 0 15,-4-3 2-15,1-4 1 0,-4 7 1 16,-3 0-2-16,3 0 1 16,-4 0-2-16,-3-3-1 15,-3-3 1-15,7 6-1 16,-4 0 0-16,0 0 0 15,0 0 0-15,-7 0 2 16,0 0-1-16,7 0-1 16,0 0 1-16,-4 0-1 15,1 0-5-15,-1-10 1 16,1 10-53-16,-11 0-22 16,0-6-130-1</inkml:trace>
  <inkml:trace contextRef="#ctx0" brushRef="#br0" timeOffset="8408.503">27012 3547 160 0,'-10'-3'63'0,"10"3"-49"0,-11 0 0 0,11 0 0 0,-7 3-6 16,3 4 1-16,1-7-1 15,3 0 0-15,0 0-4 16,0 0 10-16,3 3 8 0,1-3-5 16,7 0 1-16,-1 0-2 15,8 0-1-15,-4 0-3 16,7 0 0-16,-3 0-1 16,28 0 1-16,-11 0-4 15,35 0-3-15,-13 0 0 16,3 6-1-16,-11-6-2 15,15 0-2-15,-11 0 1 0,7 0-1 16,-11 0 2-16,4 0 3 16,-7 0 2-16,3 0 1 15,-14 0 7-15,-6-6 4 16,-5 6-5-16,-13-3-3 16,-4 3-9-16,-21 0-3 15,0 0 2-15,-22 0 1 16,8 0-3-16,-11 0 1 15,4 0 0-15,-42 3 0 16,-29 3 0-16,18-6 2 16,6 0-3-16,15 0-2 15,14 0 4-15,-14 0 3 16,15 0-1-16,9 0-2 0,8 0 2 16,28 3 2-1,3-3 0-15,29 3 2 0,-4 0-2 16,74 1 0-16,-20-4 1 15,34 0 1-15,-24 0-3 16,38 0-3-16,-28 0 0 16,11 0-1-16,-25 0-3 15,-7 0 2-15,-14 0 1 16,-10 0 2-16,-12 0 8 16,-16 0 3-16,-5 0-4 15,-31-4-3-15,4 4-1 16,-54-3-1-16,11 3-5 15,-53-3 1-15,25 0 2 0,-42 3 1 16,31 0-1-16,14 3-2 16,18-3-2-16,11 6-1 15,7-2 2-15,49-1 0 16,-4 0 3-16,40 3 3 16,-8 3-2-16,14-9-2 15,-10 0-3-15,7 0 1 16,-11 0 3-16,-7 0 3 15,-6 0-15-15,-22 0-6 16,0 0-41-16,-32 0-17 16,7 0-88-1</inkml:trace>
  <inkml:trace contextRef="#ctx0" brushRef="#br0" timeOffset="10509.733">455 4529 240 0,'4'-7'90'0,"-1"7"-70"0,1-9 6 0,-1 9-1 16,1 0-12-16,3 0 0 16,0 0-1-16,3 0 0 15,8 0-6-15,3 0 5 0,4 0 4 16,10 0 6-16,11-3 4 15,-4-3-2-15,8 2-2 16,3-5-3-16,3 0-1 16,11-1-3-16,-3-2-1 15,10 2-3-15,-14 1-1 16,3 6-5-16,-6 0-3 16,3-1 0-16,-4 4-1 15,15 0 2-15,-4-3 3 16,7 0 2-16,-7 0 1 0,0-3 0 15,7 3 0-15,-4-4-2 16,12-2-1-16,-8 6-1 16,0-3 0-16,0-4 2 15,-7 10 1-15,10 0-6 16,-2 0 0-16,2 0-1 16,4 0 0-16,-14 6 0 15,4 4 0-15,-4-10 0 16,11 3 0-16,-4-3 0 15,7 0 0-15,-4-3 4 16,-10 3 2-16,7-6 2 16,-3 2 0-16,0-2-7 0,3 6 0 15,-11 0-1-15,4 0 2 16,-10 6-1-16,-1-2-1 16,4 2-2-16,14-3 1 15,-7-3 3-15,7 6 1 16,-7-6-4-16,4 0 1 15,-11 0 0-15,7 0 0 16,-7 0 0-16,3 0 0 16,-3 0 0-16,0 0 2 15,-10 0-3-15,3 0 0 16,-15 3 1-16,5-3 2 16,-4 7-3-16,-4-4-2 15,-3-3 4-15,-1 6 1 16,-2-6-3-16,-1 3-1 0,-7-3 1 15,0 3 2-15,0-3 2 16,0 0 1-16,4 0-2 16,-7 0 1-16,-4 0-2 15,3 0-1-15,1 0-2 16,-4 0 1-16,4 0 1 16,-4 0 2-16,0 0-3 15,-3 0 0-15,-4 0 1 16,3 0 2-16,1 0-3 15,-1 0 0-15,1 0 1 16,0 0 2-16,-1 0-3 16,4 0 0-16,0-3 1 15,4 3 0-15,-7 0 0 0,6 0 0 16,1 3 0-16,3 0 0 16,4-3 0-16,7 0 0 15,-8 0 0-15,8 0 0 16,0 0 0-16,3 0 2 15,-7 0-3-15,0 4 0 16,1-4 1-16,-1 3 2 16,0-3-3-16,4 0 0 15,0 0 1-15,-1 0 0 16,5 0 0-16,-1 0 2 16,4 0-3-16,3 0-2 15,-10 0 2-15,3 3 2 16,-3-3 0-16,-4 3-1 15,0-3 1-15,-3 0-1 16,-4 0 0-16,-3 0 0 16,3 0 0-16,-10 0 0 0,3 0 2 15,-4 0 1-15,1-3-1 16,-4 0 1-16,0 0 0 16,-4 3 1-16,1 0-2 15,-4 0-2-15,0 0-30 16,0 0-15-16,-7 9-57 15,-7 7-24-15,-7-13-42 16</inkml:trace>
  <inkml:trace contextRef="#ctx0" brushRef="#br0" timeOffset="11592.719">20408 5447 348 0,'-10'-9'132'0,"3"9"-103"0,-4 0 12 0,4 0-1 16,0 6-7-16,-4-3 3 16,1 4 0-16,-4 2-1 15,-4 7-18-15,-3 9 3 0,-11 16 3 16,-3 21-3-16,-1 1-2 16,-2 9-4-16,-5-9-1 15,1 9-7-15,0 0-2 16,-1 0-2-16,1-9-2 15,3 0 3-15,7-13 0 16,4-9-1-16,4-7-2 0,-1-6-2 16,4-6 1-16,3-9-19 15,4-4-9-15,3-3-32 16,4-12-13-16,7-13-23 16,4-3-9-16,6-15-56 15</inkml:trace>
  <inkml:trace contextRef="#ctx0" brushRef="#br0" timeOffset="11949.976">19826 5488 340 0,'-3'-28'126'0,"3"15"-98"0,10 4 12 0,-6 6-2 16,6-3-4-16,4-4 5 15,4 7-5-15,3-3 0 16,0 6-19-16,4 9 9 0,-4 10 3 16,0 9-1-16,-3 16-1 15,-4 16-9-15,0 6-3 16,-3 6-5-16,-1-3-3 16,1-4-5-16,0 1 0 15,3 0 2-15,0-3 1 16,0-10-1-16,0-9-2 15,4-9 3-15,-4-7 0 0,0-9-4 16,0-10 1-16,-3-6-11 16,-1-6-3-16,-3-3-37 15,0-7-17-15,0-2-48 16,7-4-19-16,-3 6-35 16</inkml:trace>
  <inkml:trace contextRef="#ctx0" brushRef="#br0" timeOffset="12196.432">20521 5632 368 0,'-18'-22'137'0,"18"22"-106"0,8-3 19 0,-5 3 4 16,4-3-23-16,11-3-5 15,10 0-12-15,11-1-4 16,7 1-5-16,-1 0-4 0,-2 6 2 16,-4 6-4-16,-11 0 0 15,-3 4-61-15,-11 2-25 16,-7 7-96 0</inkml:trace>
  <inkml:trace contextRef="#ctx0" brushRef="#br0" timeOffset="12392.3">20507 5984 396 0,'-4'9'148'0,"12"-3"-115"0,13-6 17 16,-7-3 2-16,14 0-19 16,14-3-4-16,4-1-19 15,0 1-6-15,-4 3-3 16,-6 0-8-16,-5 3 0 0,-2 3-59 15,-1 0-23-15,4 3-96 16</inkml:trace>
  <inkml:trace contextRef="#ctx0" brushRef="#br0" timeOffset="13754.453">21929 5400 220 0,'7'-6'85'0,"-4"0"-66"0,1-7 16 15,-4 7 6-15,3-3-2 16,1-4 1-16,-1-3-2 16,4-2-1-16,0-1-20 0,1 6 3 0,-1 4 3 15,-4 6-1-15,1 9-1 16,-1 10 0-16,-3 12-1 15,-3 6-11-15,-1 4-3 16,-3 6-4-16,0 9 1 16,3 4-4-1,1-1 0-15,3-3 1 0,0-2 2 16,0-4-6-16,0-13 1 16,0 1-21-16,0-7-9 15,0-9-19-15,-4-4-5 16,-3-2-37-16,4-1-18 15,-1-5-11 1</inkml:trace>
  <inkml:trace contextRef="#ctx0" brushRef="#br0" timeOffset="14024.383">22207 5275 340 0,'11'-22'126'0,"-4"16"-98"0,4-4 14 15,-4 7 2-15,0 3-7 16,0 0 2-16,3 6-10 16,-3 10-5-16,0 9-14 15,-7 7-2-15,-3 5-1 0,-4 7-3 16,-7 9-1-16,0 10-3 16,0 0-1-16,-1 3-4 15,1-7-1-15,4-9-13 16,-1-6-3-16,4-6-19 15,-3-7-9-15,-1-6-15 16,0-6-5-16,1-3-74 16</inkml:trace>
  <inkml:trace contextRef="#ctx0" brushRef="#br0" timeOffset="14354.31">21445 5520 288 0,'-7'-4'107'0,"7"4"-83"0,4 4 6 0,-4-4-1 0,3 6 8 15,8 0 7-15,3-3-4 16,11-3 1-16,21 0-23 15,14 0-4-15,7 0 0 0,3 0-8 16,8 0-1-16,10 0-3 16,4 0-2-16,-8 6 3 15,-10-2 0-15,-14 5-12 16,-10 0-4-16,-11-2-40 16,-11-4-18-16,-7 6-73 15,-7 4-60 1,-10-1 80-16</inkml:trace>
  <inkml:trace contextRef="#ctx0" brushRef="#br0" timeOffset="14554.845">21939 5689 296 0,'-35'9'112'0,"24"4"-87"0,4-1 20 0,7-2 1 16,4-1-11-16,6 1-1 15,12-1-10-15,13 0-5 16,18-2-11-16,10-1-1 0,1-3 0 15,-4 6-3-15,-11-2-1 16,-6-4-23-16,-8 3-12 16,-3-3-56-16,3 7-23 15,4-10-33 1</inkml:trace>
  <inkml:trace contextRef="#ctx0" brushRef="#br0" timeOffset="15584.267">23379 5871 260 0,'0'-22'96'0,"0"12"-75"0,3-15 17 0,-3 16 3 16,0-4-2-16,0-2 4 15,0-4-2-15,4 0 2 16,-4 0-24-16,-4 7 5 0,1-1 3 16,-8 7-11-16,-3 6-1 15,-7 9-7-15,-11 19-3 16,-7 4-5-16,0 2 0 15,4 4 0-15,7 0 2 16,7-4-3-16,14-6-2 16,10 0-1-16,15-2 0 15,7-8 3-15,3-8 0 16,3-10 1-16,1-6 2 16,-4-10-3-16,1-6 0 0,-5-6-1 15,-6-7-2-15,-4-6 0 16,-7-2 0-16,-7 2 5 15,0 6 1-15,-7 10-3 16,-3 13-1-16,-1 9-4 16,-3 12 1-16,3 10 1 15,4 3 2-15,4 0 1 16,6-4 1-16,4 8-3 16,7-14 2-16,8 4 5 15,9-7 2-15,12-3 6 16,6 1 3-16,4-7-4 15,0-7 1-15,0-2-7 16,0-13-3-16,3-6 1 16,4-7 0-16,4-9-1 0,-1-6 1 15,-6 3 0-15,-8-3 1 16,-7-9-5-16,-6-17-1 16,-8-8 1-16,-4-1 0 15,-2 3 1-15,-8-9 2 16,-4-3-3-16,-6 10-2 15,-4 18-1-15,-7 19 3 16,-4 19-2-16,-6 18-1 16,-8 29 7-16,-7 22 3 15,-10 12 5-15,-8 41 4 16,-3 22-6-16,-17 41-3 16,-18 28-1-16,-15 38-1 15,12 2 0-15,13-8 0 0,22-32-5 16,17-32 1-16,11-27 0 15,14-29 0-15,6-25 0 16,12-25 2-16,10-22-1 16,7-19 2-16,7-27-2 15,8-42-1-15,3-12-4 16,-4-29-2-16,-3-21-4 16,-11 21 1-16,-11 20 5 15,-6 18 2-15,-8 25-1 16,1 13 2-16,6 9-1 15,15 9-2-15,10 10 0 16,15 7 3-16,24-14 2 16,24 7 2-16,8-9-1 0,-4 0-2 15,1-7-32-15,-8 0-14 16,-14 1-85-16,-11-1-35 16,-17-6 9-1</inkml:trace>
  <inkml:trace contextRef="#ctx0" brushRef="#br0" timeOffset="16350.454">25026 5918 336 0,'-18'3'126'0,"11"3"-98"0,0-6 12 0,7 0 0 15,0-6-9-15,0 6 2 16,7-6-2-16,0-4 3 15,8-6-18-15,-1-5 4 0,7-8 1 16,4-15-5-16,3 1-1 16,0-11-7-16,4 4-3 15,3-3 0-15,0 3-1 16,1 3 0-16,-1 6 2 16,0 3-3-16,-3 16 0 15,-4 3 1-15,-7 13 0 16,-3 6-2-16,-8 10-2 15,-6 2 1-15,-4 4 1 0,-7 9 1 16,0 0 1-16,0 0-5 16,0 3 1-16,3 0-2 15,1 1 0-15,3-4 0 16,7 3 0-16,3-3 2 16,12-3 2-16,-8-3-3 15,21-10 0-15,0 4 1 16,4-7 2-16,-7 3-1 15,-4 1-1-15,-3 2 1 16,-8 4 1-16,-3 3-1 16,-3 0 2-16,-4 3-2 15,0-7-1-15,-3 1-4 0,-1 0 0 16,1-4-44-16,-1 1-21 16,1-1-37-1,-1 1-16-15,4 3-45 16</inkml:trace>
  <inkml:trace contextRef="#ctx0" brushRef="#br0" timeOffset="16622.827">26148 5742 336 0,'21'-16'126'0,"-14"10"-98"0,11 0 23 0,-11 6 3 0,0 3-12 16,0 3 1-16,-4 4-8 15,-3 5-1-15,-3 7-19 16,-4 0-9-16,-4-3-2 0,4-6-3 16,-3 12-1-16,-4 3-21 15,-1 0-9-15,1-3-49 16,4 0-19-16,3 4-79 15</inkml:trace>
  <inkml:trace contextRef="#ctx0" brushRef="#br0" timeOffset="16819.683">26187 5225 356 0,'-39'-91'132'0,"25"75"-103"0,0 4 5 0,10 12-5 16,4 0-24-16,0 0-4 16,4 3-7-16,-1 0 1 15,8 3 3-15,-4 0-23 0,3 10-9 16,-3-6-116 0</inkml:trace>
  <inkml:trace contextRef="#ctx0" brushRef="#br0" timeOffset="17132.591">26712 5015 440 0,'18'-50'165'0,"-18"50"-129"0,11-29 4 16,-11 26-9-16,0-3-10 15,0 3 2-15,0 12-4 16,0-3-2-16,-7 23-9 16,3-7-5-16,-7 47 0 0,-10 31-2 15,-3 16 2-15,-8 16 0 0,0-13 1 16,0-6-5 0,4-16 1-16,3-12-16 0,8-17-4 15,6-17-25-15,11-11-12 16,7-14-35-16,4-14-15 15,3-6-53 1</inkml:trace>
  <inkml:trace contextRef="#ctx0" brushRef="#br0" timeOffset="17522.917">26734 5661 372 0,'-11'25'140'0,"4"-13"-109"0,3 20 5 0,4-17-5 0,7 4-5 15,4 0 4-15,10 0-3 16,14-7-2-16,4-2-13 16,-7-1 1-16,24-9 1 0,-10 0-1 15,7-9 0-15,-7-1-5 16,0-18-3-16,-11 6 0 16,-10-16-1-16,-7 7-2 15,-18-3-2-15,0 15-2 16,-25 3-1-16,4 4 2 15,-36 24 2-15,11-2-2 16,-14 24-2-16,11 4 2 16,3 2 0-16,4 7-2 15,17 4 0-15,18-11 8 16,25-5 4-16,21-7-4 16,3-9-1-16,-7-3-2 0,15-4 1 15,-8-2-11-15,14-7-4 16,-10-3-49-16,18-3-23 15,-15-1-110 1,18-5-57-16,-14 0 124 16</inkml:trace>
  <inkml:trace contextRef="#ctx0" brushRef="#br0" timeOffset="17925.87">28173 5472 380 0,'21'-12'143'0,"-21"12"-112"0,14-13 12 0,-14 13-2 0,0-3-5 16,0-3 0-16,-10-3-8 16,-1 5-5-16,-7-5-13 15,1 0-2-15,-19 2-1 0,8 7-6 16,-21 7 0-16,10-4-1 16,-7 16 0-16,11-10-3 15,3 19 2-15,7-6-1 16,11 16-2-16,4-1 3 15,17 14 2-15,-4-11 0 16,18 17 2-16,-3-13-2 16,7 6 2-16,-4-9 11 15,0 15 8-15,-3-12 0 16,-4 0 1-16,0-7-1 16,-7-8-2-16,-3-1-4 0,-15-9-2 15,0-4-8-15,-24-8-4 16,7-4-4-16,-18-6 1 15,11 0-8-15,-8-7-2 16,8 4-25-16,0 0-9 16,3-1-45-16,4-2-18 15,7 9-97 1</inkml:trace>
  <inkml:trace contextRef="#ctx0" brushRef="#br0" timeOffset="22429.636">25830 4573 252 0,'-3'-4'96'0,"-1"4"-75"0,4 0 10 0,0 0-2 16,0 0-2-16,0 0 3 0,0 0-3 15,0 0-2-15,0 0-13 16,4 0 6-16,3 0 2 0,0 0 3 15,21-3 3-15,7 0-5 16,-3 0-1-16,-7 3 0 16,17-3 0-16,-10 0-3 15,17 0 2-15,22-7-6 16,-15 7 0-16,-10-3-6 16,21 6 1-16,-14-3-3 15,21-4 0-15,-14 7-1 16,39-3 2-16,-21-3-3 15,27 6 0-15,-20 0-1 16,46 0 1-16,-29 0 0 0,32 0 1 16,-32 0-2-16,36 9-2 15,-32-9-2-15,35 7 1 16,-35-4 1-16,28 3 0 16,-32-3 0-16,39 4 2 15,-31-4-3-15,27 0 0 16,-31 0 3-16,35-3 3 15,-32 0-4-15,25 3-3 16,-28 0 3-16,11-3 1 16,-26 0 0-16,40 0-2 15,-29 0 3-15,25 0 0 16,-28 0 1-16,39-3 0 16,-29 0-2-16,36 0-2 15,-32 0 1-15,38 0 1 16,-34-4-1-16,34 4-1 0,-34-3-2 15,38 6 1-15,-35 0 1 16,46 0 0-16,-39 0-3 16,24 0 2-16,-31 0 3 15,39 0 1-15,-39 0-1 16,21-3-2-16,-31 3 1 16,24 0-1-16,-32 0 0 15,11 0 2-15,-25 0-1 16,25-7 2-16,-25 7-4 15,7 0 0-15,-21 0 1 16,-10 0 2-16,-15 0-6 16,-6 0 1-16,-8 0-34 15,-14 0-16-15,-3 0-38 0,-11 0-18 16</inkml:trace>
  <inkml:trace contextRef="#ctx0" brushRef="#br0" timeOffset="23466.475">413 5479 196 0,'-11'-3'74'0,"8"6"-58"0,-1-3 23 0,4 0 4 15,0 0-6-15,0 0-2 16,0 0-2-16,0-3-1 16,0-1-17-16,0 1 4 0,4 3 2 15,-1 0-5-15,4 3 1 16,0 1-4-16,7 2 0 16,-7-3-1-16,25 0 0 15,18 0 5-15,10-3 3 16,17-3 1-16,11-3 2 15,29-7-11-15,6 1-4 16,4-7-3-16,18 6-1 0,-11-2-5 16,-11 2-1-16,-10 1 1 15,0 5 0-15,-10 1-4 16,-15 0-1-16,-18 3-63 16,-10 0-29-16,-14-7-85 15</inkml:trace>
  <inkml:trace contextRef="#ctx0" brushRef="#br0" timeOffset="24397.938">19590 7435 192 0,'7'-15'71'0,"-4"11"-55"0,4-5 15 0,-7 6 5 0,0-3 0 16,0-1 0-16,0 1 3 15,0-3 2-15,0-1-22 16,-3 1 9-16,3 0 5 0,0-1-2 16,0 4-1-16,3 3-1 15,4 0-1-15,8 3 0 16,6 9 0-16,7 4-7 15,7 2-2-15,8 4-9 16,-1 6-4-16,0 6 1 16,1 4 2-16,-5 3-4 15,-2-1-1-15,-5 1-2 16,-2-7 1-16,-1 1-2 16,-3-7-1-16,-1-3 1 15,-3-7-1-15,1-2-14 0,-1-4-3 16,-7-3-29-16,-4-6-12 15,-3-6-32-15,-7 3-11 16,8-6-67 0</inkml:trace>
  <inkml:trace contextRef="#ctx0" brushRef="#br0" timeOffset="24712.781">20436 7316 372 0,'0'-9'140'0,"-3"6"-109"0,3-1 22 0,0 4 4 0,0 0-11 15,0 0 0-15,-4 10-15 16,-6 9-7-16,-8 9-13 16,-10 19-5-16,-7 22 0 0,-4 16-3 15,-3-1-2-15,-1 13 0 16,4 13-1-16,1-3 0 15,9-13 2-15,5-16-3 16,6-6 0-16,4-12-8 16,3-7-4-16,4-9-26 15,4-13-10-15,3-2-19 16,3-17-8-16,4-9-38 16,7-6-15-16,8-6 5 15</inkml:trace>
  <inkml:trace contextRef="#ctx0" brushRef="#br0" timeOffset="25031.15">20870 7473 376 0,'0'0'140'0,"0"0"-109"0,4 0 9 0,-1 0-2 0,8 0-13 16,3 0 0-16,4 0-16 15,3 0-6-15,4 0-2 16,6 0-1-16,5 0 2 0,-5 6-3 15,-2-3-2-15,-8 7-45 16,-11 5-17-16,-3 7-111 16</inkml:trace>
  <inkml:trace contextRef="#ctx0" brushRef="#br0" timeOffset="25217.845">20842 7827 312 0,'-32'16'115'0,"29"-10"-89"0,10 10 23 0,0-13 4 16,7 6-17-16,11-9-4 16,7 0-14-16,10 0-4 15,11 0-8-15,7-3-8 0,3-3-4 16,-3 3-46-16,0 3-20 16,0 3-93-1</inkml:trace>
  <inkml:trace contextRef="#ctx0" brushRef="#br0" timeOffset="25541.044">22225 7115 348 0,'14'-81'129'0,"-3"59"-100"0,3-3 11 16,-11 19 0-16,1 3-9 15,-1-4 2-15,1 14-2 16,-4 5 3-16,0 23-18 16,0 15-3-16,0 6-1 0,0 10-7 15,3 0-3-15,-3 15-1 0,4 10 1 16,-4-3-3-16,0-6-2 15,0-10-29-15,-4-6-14 16,-3-10-20-16,0-9-7 16,-3-9-76-1</inkml:trace>
  <inkml:trace contextRef="#ctx0" brushRef="#br0" timeOffset="25748.964">21964 7432 356 0,'3'-3'134'0,"5"6"-104"0,13 3 7 0,-7-2-5 0,18-1-14 15,13 0 0-15,15 0-9 16,0 0-3-16,4 0-3 16,3-3-3-16,0 3 1 0,-4 1-30 15,-3 2-10-15,-7 6-30 16,-7-2-11-16,-3 15-59 15</inkml:trace>
  <inkml:trace contextRef="#ctx0" brushRef="#br0" timeOffset="26107.921">22899 7558 316 0,'-4'-22'121'0,"-3"12"-95"0,-10-9 25 16,6 13 4-16,-3-3-14 0,-7 6-1 15,-11-4-10-15,-7 14-4 16,-3 5-14-16,-4 10 1 0,11 9 3 15,3 7-8-15,11 3-2 16,14-4-2-16,14-2 0 16,17-1-2-16,15-5 1 15,7-4-2-15,0 0 2 16,0-6 0-16,-4-7 3 16,1-6 3-16,-1-6 2 15,-3-6-3-15,-8-3 0 16,-9-7-3-16,-12-9 2 15,-10-13-4-15,-10-2-2 16,-5-7 0-16,-2 0-1 16,-1 3 0-16,-3 6 0 15,3 10-11-15,1 3-3 16,-1 12-20-16,0-2-5 16,4 11-13-16,4 1-3 0,-1 3-12 15,8 7-3-15,3 2-85 16</inkml:trace>
  <inkml:trace contextRef="#ctx0" brushRef="#br0" timeOffset="26407.655">23266 7222 360 0,'7'-75'134'0,"-4"34"-104"0,1-19 9 0,-4 42-1 15,0 2-7-15,0 0 2 16,0 7-5-16,0 3 0 16,0 12-16-16,0 13 2 0,0 21 0 15,-4 17-7-15,4 9-4 16,0 6 0-16,4 9 2 16,-1 10-4-16,1-3-3 15,-1-9 1-15,1-10 2 16,-1-13-27-16,1-12-9 15,-4-13-27-15,0-9-9 16,0-12-88 0,-4-17-58-16,-6-15 93 15</inkml:trace>
  <inkml:trace contextRef="#ctx0" brushRef="#br0" timeOffset="26888.304">23029 7344 316 0,'-35'-9'121'0,"32"12"-95"0,-1 3 9 16,8-2-4-16,6 5-15 15,15 0-4-15,14 1-7 16,10 5-2-16,7 1-1 16,8-3 7-16,7-1 4 0,6 4-6 15,-3 0-4-15,-7 2-16 16,-10 1-6-16,-4 0-15 16,-8-3-6-16,-6-7 19 15,-7-3 12-15,-4-3 8 16,-7-3 4-16,-6-3 12 15,-5-3 5-15,-6 0 12 0,-4-1 4 16,-7 1 1-16,-4 0 0 16,-3 3-5-16,-7 6-2 15,-8 9-11-15,-2 10-1 16,-1 10-5-16,4-1 2 16,7 1-8-16,6-4-4 15,12-3-5-15,10-3 1 16,7-7 3-16,7-5 3 15,4-7-2-15,0-6-2 16,-4-3 6-16,-4-4 3 16,-2 7 3-16,-1-3 3 15,-4 6-5-15,1 6 1 16,-1-3-7-16,1 7-3 16,3-1-1-16,4 7 1 15,3-7-10-15,4 0-4 0,-1-2-32 16,5-1-11-16,-8 0-27 15,-4-3-11-15,-3 4-89 16</inkml:trace>
  <inkml:trace contextRef="#ctx0" brushRef="#br0" timeOffset="27161.275">24264 7122 368 0,'-7'-76'140'0,"3"61"-109"0,8-1 20 0,-4 13 3 16,0 3-15-16,4 3 0 15,-1 7-5-15,4 8-1 16,0 14-18-16,0 15 0 0,-3 9 1 16,-4 7-8-16,0 6-4 15,-4 12-3-15,1 7 1 16,-1-3-12-16,1-7-3 15,3-6-38-15,3-9-14 16,1-10-40-16,10-6-14 16,7-12-46-1</inkml:trace>
  <inkml:trace contextRef="#ctx0" brushRef="#br0" timeOffset="27864.375">26173 7702 232 0,'31'-28'88'0,"-20"12"-69"0,10-6 4 15,-14 13-4-15,0-1-1 16,0-9 3-16,0 7 13 16,-3-4 6-16,-1 0-21 15,-6 4 11-15,-1-1 5 0,-6 1-4 16,-4 2-1-16,-8 4-3 16,-6 6 0-16,-11 6-9 15,-10 13-3-15,-7 13-4 16,3 8-2-16,3 4-5 15,4 6-1-15,11-3-3 16,14 0-3-16,14-3-1 0,18-6 0 16,27-10 5-1,26 0 3-15,6-6-3 0,1-12-1 16,-1-4-2-16,-6-6-2 16,-8 0-46-16,-6-3-19 15,-4-3-53-15,0 6-23 16,-1-3 8-1</inkml:trace>
  <inkml:trace contextRef="#ctx0" brushRef="#br0" timeOffset="28705.747">26776 7558 312 0,'-4'-19'118'0,"1"12"-92"0,-4 1 11 15,3 3-3-15,-3 3-4 16,-3 3 4-16,-5 3-9 16,1 10-3-16,-3 9-13 15,-8 7-3-15,0 5-2 0,4 1 0 16,7-1 0-16,7-2-2 16,11-1 1-16,10-5 0 15,7-1 1-15,7-3 2 16,4-6 1-16,10-10 3 15,11 1 4-15,3-10 1 16,-13-4 3-16,-8 4-8 16,0-15-1-16,8-4-3 15,-22 0 1-15,-4 4 2 16,-13-23 2-16,-4 3-8 0,-25-12-1 16,-17-12-2-16,-4 12 2 15,0 9-3-15,7 13 0 16,8 6-10-16,6 10-3 15,7 3-31-15,8 6-10 16,10 9-12-16,10-3-1 16,15 4-9-16,14-1-2 15,10-3-36 1,4 1 10-16,4-4 79 16,3-6 90-16,3-10 49 15,8-3-29-15,-1-2-15 16,-6-1-16-16,-8 6-4 15,-10-2-27-15,-11 5 5 0,-6-2 1 16,-8-1-4-16,-7 4 0 0,-11-1-7 16,-6 4 0-16,-11 0-8 15,-7 6-1-15,-8 0-4 16,1 3-3-16,0 3 0 16,0 3 1-16,3 4-3 15,4 0 0-15,3 5-4 16,8 4-1-16,6 3 3 15,8 4 1-15,6 2-1 16,11 0 0-16,4-2 2 16,3 5 0-16,0-3 1 15,1 1 0-15,-5-4 0 16,-2-3 0-16,-5-3 0 0,-3-3 2 16,-3-3 1-16,-4-1 3 15,-7-5-1-15,-7-1 2 16,-11-3-4-16,-6-3 0 15,-12-3-1-15,-3 0-2 16,1-3-2-16,9 3 1 16,8 0-6-16,0-6-3 15,0 3-27-15,7-3-14 16,7 6-17-16,10-4-6 16,11 4-86-1</inkml:trace>
  <inkml:trace contextRef="#ctx0" brushRef="#br0" timeOffset="29051.908">28049 7034 360 0,'11'-63'134'0,"-11"63"-104"0,14-37 14 15,-14 33 0-15,7-11-16 16,-3 2-4-16,3 1 0 0,0 2 1 16,-4 7-13-16,-3 13 6 0,0 12 5 15,-7 12-8-15,0 22-3 16,0 17-7-16,-3 2-4 16,-1 9 0-16,0 11 1 15,4 2-1-15,4-9-1 16,3-7-2-16,0-15 1 15,3-13-19-15,1-12-7 16,-1-10-24-16,-3-9-10 16,0-9-29-16,0-10-13 15,-7-16-47 1</inkml:trace>
  <inkml:trace contextRef="#ctx0" brushRef="#br0" timeOffset="29350.899">27488 7260 332 0,'-31'-3'126'0,"27"6"-98"0,8 0 10 16,-1 0-1-16,4 0-1 16,7 0 3-16,8 0 1 15,2-3 2-15,8 0-23 16,3 4 3-16,15 2 1 0,17 0-12 15,17 0-4-15,1 1-4 16,17-1 0-16,11 0-2 16,-25 0 2-16,-17 1-2 15,14-1-1-15,-18-3-26 16,7-3-12-16,-18 6-34 16,-3-2-12-16,-11-4-90 15,-6 0-49-15,-8 6 106 16</inkml:trace>
  <inkml:trace contextRef="#ctx0" brushRef="#br0" timeOffset="30342.248">15752 10521 312 0,'3'-29'118'0,"-3"20"-92"0,0-4 19 0,0 10 5 16,0 3-8-16,0 0 0 15,0 0-10-15,0 10-5 16,0 5-15-16,4 10 8 0,-1 7 6 15,8 2-1-15,10 7 0 16,14 0-2-16,11-4-3 16,7 14-8-16,7 2-3 15,0 3 1-15,7 1 1 16,7-4-3-16,0-9-3 16,-7-6-2-16,-7-7 0 15,-14-9 0-15,-7 3 1 16,-8-6-5-16,-6-7 1 15,-7-2 2-15,-4-4 1 16,-3 0-1-16,-8-3 1 16,-3-3-4-16,-11 0 0 0,1 0-23 15,-11-6-10-15,0 0-28 16,-1 0-14-16,8-1-19 16,7-2-6-16,14-4-71 15</inkml:trace>
  <inkml:trace contextRef="#ctx0" brushRef="#br0" timeOffset="30763.331">16852 10621 312 0,'11'-16'115'0,"-11"16"-89"0,0-9 14 0,0 9 1 16,0 0 1-16,0 0 4 15,-4 9-5-15,-3 1-2 16,0 8-22-16,0 8 7 0,-3 8 6 16,-8 29-10-16,0 25-1 15,-3 18 0-15,-7 20 0 16,-4 18-10-16,-7-6-5 15,-7 15-3-15,1-5-1 16,2-17 0-16,4-24 0 16,8-10 0-16,6-12 0 15,7-16 0-15,8-9 2 0,3-17-3 16,7-11 0-16,0-7-6 16,3-13-3-16,4-8-19 15,0-11-8-15,0-2-30 16,4-4-12-16,0-2-84 15,3-14-68 1,0-8 89-16</inkml:trace>
  <inkml:trace contextRef="#ctx0" brushRef="#br0" timeOffset="31242.939">17371 10878 392 0,'-14'-6'148'0,"10"0"-115"0,1 6 11 0,3 0-5 0,0 0-5 16,0 0 5-16,3 0-5 16,4 6 2-16,7 0-20 15,7 0 0-15,8 4 0 0,2 2-4 16,8 1-2-16,0-1-5 15,7-2-2-15,10-1-1 16,1 1-2-16,-1-1 3 16,-6-6 0-16,-4 7-4 15,-8-10 1-15,-6 0-11 16,-7 0-5-16,-8 0-19 16,-2 0-7-16,-8-4-20 15,-4-2-6-15,-6 6-13 16,-12 0-4-16,-2 16-70 15</inkml:trace>
  <inkml:trace contextRef="#ctx0" brushRef="#br0" timeOffset="31482.713">17350 11251 308 0,'-29'13'115'0,"26"-7"-89"0,3 0 23 0,3-3 6 16,4 4-7-16,4-1-1 15,7 0-7-15,10-3 0 16,7 0-22-16,8 1 5 0,2-4 1 0,5 0-10 16,6-4-5-16,4 1-6 15,-7 3 0-15,-4 0-4 16,-6-3 0-16,-8 3-39 16,-7 0-18-16,-3 0-43 15,-4 3-17-15,-7 4-52 31</inkml:trace>
  <inkml:trace contextRef="#ctx0" brushRef="#br0" timeOffset="33254.138">20010 10812 228 0,'3'-22'85'0,"-6"16"-66"0,3-10 10 0,-4 10 2 15,4-3-8-15,0-4-1 16,4-6-4-16,-1 0 1 16,4-6-10-16,0 0 6 0,0-3 2 15,-3 0 2-15,-1 0 3 16,-3 9 5-16,-3 0 6 15,-4 3-7-15,-4 4-1 16,-6 6-5-16,-8 6-3 16,-7 6-5-16,-7 9-2 15,-7 11-2-15,1-1 0 16,-1 12-4-16,3 4-1 16,-3 6-3-16,1 13-1 0,-1 15 1 15,-4 13 0-15,1-1 0 16,3 8 0-1,11 8 0-15,17-3 0 0,18-15 0 16,21-10 0-16,15-9 0 16,17-13 2-16,24-9 1 15,11-9 1-15,-3-10 0 16,0-19 2-16,3-12 3 16,7-22 5-16,-3-29-8 15,-4-9-1-15,-17-9-1 16,-11-16 0-16,-15-15-5 15,-13-10 1-15,-18-7 2 16,-17-15 1-16,-22 10-4 0,-17 18 1 16,-15 22 0-16,1 32 0 15,-4 15-5-15,-7 22 1 16,0 26 0-16,0 21 2 16,7 16-1-16,14 3-1 15,14 6-28-15,22 0-14 16,20 10-31-16,15 6-12 15,14-3-85 1</inkml:trace>
  <inkml:trace contextRef="#ctx0" brushRef="#br0" timeOffset="33946.934">20616 11615 244 0,'-10'-6'93'0,"10"6"-72"0,0 0 5 0,0 0-1 16,0-3-1-16,3-4 3 15,4 4-1-15,0-3 1 16,0 0-15-16,-3 2 0 0,0 4 1 16,-1 0-1-16,1 0 1 15,-1 0-7-15,-3 0-2 16,0 0 0-16,0 0 2 15,4 0-1-15,-1-3 2 16,-3 0-2-16,4 0 2 16,-1-3-4-16,1-1-2 15,-4-2 0-15,0 0-1 16,0 2 8-16,-4 4 5 16,4 3-2-16,-7 7 1 15,0 2-9-15,0 3-2 0,0 4-1 16,0 0 0-16,0 0 0 15,3-4 2-15,4-3-3 16,4 1 0-16,3-4 3 16,7-6 3-16,4-6 2 15,3-7 1-15,0-5 7 16,-3-4 2-16,-4-4 5 16,-7 1 3-16,-4 3-4 15,-6 4-1-15,-4 8-9 16,-7 10-2-16,0 10-5 15,-1-1-3-15,5 7 0 16,-1-4-1-16,4 1-7 16,4-4 0-16,3 1-32 15,3-4-12-15,1 0-45 0,-1 0-16 16,8-9-62 0</inkml:trace>
  <inkml:trace contextRef="#ctx0" brushRef="#br0" timeOffset="34320.124">21019 10624 376 0,'-4'-6'143'0,"0"9"-112"0,1 0 16 0,-1 3-1 0,-3 4-9 15,0 2 1-15,-3 7-8 16,-1 3-4-16,-3 3-14 16,0 7-3-16,0 11 1 0,0 11-4 15,7 2-1-15,7 1 0 16,7-10-1-16,10-7 0 16,4-8 2-16,11-4-3 15,7-3 0-15,3-9-1 16,1-7 1-16,-4-3 0 15,-4-6 1-15,-3-3-5 16,-8-6-1-16,-3-7-24 16,1-6-10-16,-1-3-30 15,-4 6-11-15,1-3-19 0,-4 4-5 16,0 5-49 0</inkml:trace>
  <inkml:trace contextRef="#ctx0" brushRef="#br0" timeOffset="34604.978">21445 10721 304 0,'-10'-28'112'0,"10"25"-87"0,0-10 24 0,-4 10 4 16,1-3-6-16,-1 3 1 16,1 0-4-16,-1 0-3 0,4 3-22 15,-3 9-3-15,-4 10 1 0,0 6 0 16,-1 22 1-16,1 22-9 15,0 9-3-15,0-15-2 16,4 19 0-16,-1 2-5 16,4 4 1-1,0-3 0-15,4-16 0 0,-1-7-11 16,1-12-3-16,-1-9-26 16,4-13-9-16,0-9-35 15,1-9-11-15,9-13-78 16</inkml:trace>
  <inkml:trace contextRef="#ctx0" brushRef="#br0" timeOffset="35131.141">21636 10828 292 0,'-25'-19'110'0,"25"10"-86"0,7-10 5 0,-3 9-3 16,6-2-2-16,4-4 5 16,4-6 5-16,7 3 3 15,-1-2-20-15,5-1 8 0,-1 0 3 16,0 3-9-16,0 6-1 16,4 13 1-16,3 16 0 15,4 9 1-15,4 13 2 16,-1 21-3-16,-7 26-2 15,-3 0-1-15,-11-1 0 0,-7-9-4 16,-10-2 0-16,-11-4-1 16,-11 0 3-16,-7-13-7 15,-3-3-2-15,-4-9-3 16,-10-9-2-16,-7-7 1 16,-8-9-1-16,4-7 2 15,7-9 1-15,8-9-4 16,9-13-1-16,15-9-2 15,14-3 3-15,14-1-2 16,11 4 1-16,7 6 0 16,7 13-2-16,3-1 3 15,4 7 0-15,3 6-2 16,4 7 2-16,-3 5 3 0,-1-2 1 16,-7-4-15-16,-3-2-6 15,-4-4-35-15,1-3-14 16,-5 0-36-16,1 0-14 15,3 3-62 1</inkml:trace>
  <inkml:trace contextRef="#ctx0" brushRef="#br0" timeOffset="35897.073">23022 10944 260 0,'18'-38'99'0,"-4"19"-77"0,7-6 13 0,-14 16 3 0,4 0 4 16,-1-1 4-16,1 4 0 16,-4-4 1-16,-3 10-26 15,-4 0 12-15,-7 10 5 0,-4 6-1 16,-7 15 1-16,-6 13-13 15,-5 9-2-15,1-3-12 16,0 4-4-16,0-7-2 16,0 0 1-16,-1-3-8 15,5 6 0-15,2-3 2 16,1-3 2-16,4-4 0 16,3-5-2-16,-1-4 1 0,5-9-1 15,-1 3-7-15,-3-9 0 16,0-3-26-16,-4-7-8 15,1-6-23-15,-1-6-10 16,0-10-44-16,11-6-20 16</inkml:trace>
  <inkml:trace contextRef="#ctx0" brushRef="#br0" timeOffset="36151.094">22624 10837 344 0,'-14'-3'129'0,"21"6"-100"0,10-3 24 0,-13 7 7 0,24 2-7 15,11 4 2-15,-4 15-18 16,0 9-8-16,-3 10-16 16,0 4 0-16,0 5 1 0,3 4-10 15,4-1-1-15,3 10-3 16,4-3 2-16,3-6-23 15,-3-10-11-15,0-16-27 16,-4 1-11-16,1-16-128 16</inkml:trace>
  <inkml:trace contextRef="#ctx0" brushRef="#br0" timeOffset="36797.892">24303 10637 236 0,'7'-35'90'0,"-4"19"-70"0,-3-2 24 0,0 8 6 15,0 1-8-15,0-4-3 16,4 1-2-16,0 2 2 15,3 7-22-15,0 13 17 0,3 12 6 16,4 12-1-16,0 10 0 16,1 9-11-16,-1 23-5 15,0 11-13-15,-4-2-4 16,1 0-4-16,-4-13 1 16,0 3-2-16,-3-6 2 15,-1-3-2-15,1-10-1 16,3-9-2-16,-4-9-1 15,1-10-9-15,-1-12-5 16,1-7-29-16,-1-9-12 16,-3-9-28-16,-7-4-8 15,4-2-76 1</inkml:trace>
  <inkml:trace contextRef="#ctx0" brushRef="#br0" timeOffset="37156.983">23989 10900 288 0,'-18'-9'107'0,"11"5"-83"0,4 1 21 0,3 3 5 15,0 0-18-15,0 0-4 16,0 0-1-16,0 3 2 15,3 4-15-15,1-1-1 0,3 0 0 16,3 4-1-16,8-4 1 16,10 3-5-16,8 1 0 15,9-1-3-15,5 1 2 16,3 2-2-16,14-2 2 16,14 5-2-16,4 1 0 15,-8-4-6-15,-10 1 1 16,-7-4-11-16,-3-2-5 15,-8-7-25-15,-3-3-9 16,-7-7-29-16,-4-2-10 16,-3-4-61-1</inkml:trace>
  <inkml:trace contextRef="#ctx0" brushRef="#br0" timeOffset="39845.124">25633 10533 264 0,'-7'-16'99'0,"3"13"-77"0,4-3 11 0,0 6 0 16,-3 0-9-16,3-3 0 15,0 0-4-15,0 0-3 16,3-4-9-16,8-2 6 0,3-4 3 15,7 4-3-15,7-10 2 16,11 4-3-16,18-4 2 16,10 3-2-16,7 4 0 15,-4 2-5-15,-6 7-3 16,-11 0 4-16,-7 3 2 16,-11 3 2-16,-10 3 5 15,-15 7 3-15,-6 6 2 16,-15 3-10-16,-7 3-5 15,-6 3-5-15,-8 3-3 0,-3-3 1 16,-4 1-1-16,4-4-3 16,3-3 2-16,4-4-1 15,6-2 0-15,8 0 2 16,4-4 2-16,10 1-6 16,10-1 1-16,12-2 1 15,6-1 1-15,7 1 1 16,0 5 0-16,1 4-3 15,2 3 2-15,-2 3 1 16,-1 10 0-16,0 5 0 16,0 8 2-16,-6-5-1 0,-5-2-1 15,-9-3 1-15,-8-7 1 16,-7 4 1-16,-7-7 1 16,-4-3-2-16,-3 0 1 15,-7-3-2-15,-4-6 2 16,-10-4-2-16,-11 1-1 15,-11-1 1-15,-6-2 1 16,3-1-3-16,7-3-2 16,4 1 4-16,6-4 1 15,12-3-7-15,6-3-4 16,11-1-37-16,7-2-17 16,7-3-10-16,10-4-1 15,8 1-89 1</inkml:trace>
  <inkml:trace contextRef="#ctx0" brushRef="#br0" timeOffset="40594.734">27118 10364 336 0,'4'-32'126'0,"-11"23"-98"0,-8 0 19 0,5 9 3 16,-11 0-19-16,-8 3-5 15,-6 3-11-15,-4 3-2 16,4 1-8-16,3 2-3 0,1 7-1 16,2 3-1-16,1 3 0 15,0-3 0-15,0 6 0 16,-1 7-3-16,1-4 2 15,0 1 1-15,3-7 2 16,8-3-1-16,6-4-1 16,8-2-2-16,6 0 1 15,8-4 1-15,6-2 0 16,8-4-3-16,7 3 2 16,10 1 1-16,11-1 0 15,7 10-3-15,0 3 2 0,-4 9 1 16,-3 4 2-1,-7 12-1-15,-7 0-1 16,-11 0 1-16,-7-3 1 0,-7-3 1 16,-6-7 1-16,-12 4 9 15,-7-7 6-15,-3-3-4 16,-10-3 2-16,-8-3-6 16,-7-3 1-16,-7-3-5 15,-3-4 1-15,3-5-5 16,0-4 0-16,4-3-1 15,3-3-2-15,7-4 1 16,4-5-1-16,7-4 0 16,7-6 2-16,10-6-6 15,8-10 1-15,10-9-1 16,11-9-1-16,17-1 4 0,18-2 2 16,7-7 0-16,3-6 2 15,1-16-2-15,3-3-1 16,-3 7 1-16,-18 8-1 15,-18 7 2-15,-21 7 1 16,-14 5-4-16,-11 13-1 16,-10 10-2-16,-7 15 0 15,-7 10-8-15,3 9-3 16,4 9-25-16,10 0-12 16,7 1-38-16,15-1-18 15,3 1-47 1</inkml:trace>
  <inkml:trace contextRef="#ctx0" brushRef="#br0" timeOffset="41622.931">27541 11170 208 0,'0'0'77'0,"-3"3"-60"0,3 3 2 0,0-6-2 15,0 0-5-15,0 0 1 16,0 0 1-16,0 3 2 15,3 0-9-15,1 0 2 0,-1-3 4 16,4 0-3-16,1 0 0 16,-1 0-2-16,0-3 2 15,-4 0-1-15,4 0 0 16,-3-3 6-16,-1 0 2 16,-3-1-2-16,0 4-1 15,-3 0-6-15,-4 3-3 16,-4 0 2-16,1 3 2 15,-5 3-4-15,1 1-3 16,0-1-1-16,4 0-1 0,-1 4 0 16,4-4 0-16,7 0-7 15,4 0 0-15,3-2 9 16,7-4 6-16,0 0 1 16,3 0 0-16,1-10 6 15,0 4 2-15,-1-4 0 16,-3-2 0-16,-3 3-1 15,-7-4 3-15,-4 4-7 16,-7 2 1-16,-4 4-6 16,-3 6-2-16,0 4-5 15,0-1 0-15,-1 0-2 0,5-3 0 16,6 0-5-16,8-3 0 16,3-3-39-16,4 0-14 15,-1 0-93 1,1-6-70-16,-4-4 88 15</inkml:trace>
  <inkml:trace contextRef="#ctx0" brushRef="#br0" timeOffset="43523.718">28268 10530 164 0,'14'-22'63'0,"-7"13"-49"0,7-10 16 0,-7 9 3 15,0 1-7-15,4-3-1 16,0-4 1-16,-1 6 3 15,1-2-15-15,-4 2 12 0,0 1 6 16,-4 3-1-16,-6 3 2 0,-8 3-13 16,-6 6-4-16,-4 3-5 15,-4 4-2-15,0 3-5 16,0-1-3-16,-3 10 0 16,0-3-1-16,0 3 0 15,0-3 2-15,3 0-1 16,4 3-1-16,3-3-2 15,4-3-1-15,3 0 2 16,4-3 2-16,4-1 0 16,3-2-1-16,3-7 1 15,4 3-1-15,4 1 0 16,7-1 0-16,3 1 0 16,3-4 2-16,5 0-1 15,9 1-1-15,5-1 1 16,6 0 1-16,1 3-1 15,-5 4-1-15,-2 3 1 0,-8-1-1 16,-3 4 0-16,-7 3 0 16,-8 3 0-16,-3 3 0 15,-7 7 6-15,-3 3 6 16,-11-1 0-16,-4-2 1 16,-10-1-7-16,-4-6-4 15,-6 7 1-15,-8-7 0 16,0-6-1-16,0 0 1 15,0-3 0-15,4-10 1 16,0 4-2-16,3-10-2 16,4-3 1-16,3-3-1 15,4-4 0-15,3-2 0 0,8-7 0 16,3-2 0-16,7-4 0 16,7-10 0-16,10-12-3 15,8-3 0-15,10-9 2 16,11-4 0-16,7 1 3 15,4-7 1-15,-4-6-4 16,-8-10 1-16,-6 4 0 16,-7 12 2-16,-14 6-1 15,-11 17 2-15,-7 11-4 16,-11 10 0-16,-10 10-1 16,-4 5-2-16,-3 4 3 15,0 3 0-15,0 3-17 16,6 4-5-16,5-1-16 15,10 0-5-15,7 4-16 0,3-1-5 16,11 10-71 0</inkml:trace>
  <inkml:trace contextRef="#ctx0" brushRef="#br0" timeOffset="44242.799">29034 10565 288 0,'0'-26'110'0,"-4"23"-86"0,4-3 24 16,0 6 7-16,0-3-11 16,0 0-2-16,-3 3-14 0,-1 0-8 15,-7 3-11-15,-3 3-4 0,-7 4-1 16,0 2-2-16,0 1 1 15,0-4-4-15,0 10 0 16,3-10 1-16,4 7 0 16,3-4 0-16,8 1 0 15,3-4 0-15,3-2 0 16,1-1 0-16,10 0 0 16,7 1-3-16,7-1 2 15,0 0 1-15,1-6 2 16,6 9-3-16,-7 1-2 15,0-1 2-15,1 1 2 16,2 9-2-16,1 2 0 16,0 8 1-16,-7-1 0 15,-4-9 0-15,0 21 0 16,4 14 8-16,-4-13 7 0,-7-1 8 16,-7-8 6-16,-4-7-3 15,-3-6-1-15,-10-4-9 16,-8-2-5-16,-10-4-6 15,-4-3-2-15,-7-2-1 16,-6-1-2-16,-8 0 1 16,-4 0-1-16,1-3 0 15,6 0 0-15,8 0-3 16,3 0 2-16,7-3-32 16,8-3-15-16,6-1-20 15,4-2-6-15,3-4-17 16,8 1-6-16,10-4-44 15</inkml:trace>
  <inkml:trace contextRef="#ctx0" brushRef="#br0" timeOffset="44517.669">29044 10430 360 0,'-3'-13'134'0,"6"10"-104"0,1-3-6 0,-1 6-9 15,4 0-1-15,4 0 3 0,3 0-2 16,4 0 1-16,10-3-9 16,18 3-2-16,14 3-1 0,3 3-5 15,-3 3 1-15,-7 1 2 16,-7-1 1-16,-11 1-50 15,-7-1-22-15,-6 0-96 16</inkml:trace>
  <inkml:trace contextRef="#ctx0" brushRef="#br0" timeOffset="51193.166">23019 1795 236 0,'14'-60'88'0,"-11"41"-69"0,4-3 19 0,-3 16 6 0,0-3-1 16,-1-1 2-16,1 1-3 15,-1-1 1-15,4 1-24 16,0-1 9-16,0 7 5 0,0 3 5 16,-3 10 2-16,-8 18-5 15,-10 35-1-15,-3 12-13 16,-5 13-5-16,1 18-7 16,0 7-4-16,7-16 0 15,0-3-1-15,3-6-5 16,4-9 1-16,0-4 0 0,4-3 2 15,-1-9-1-15,1-13-1 16,3-9-4-16,-4-10-2 16,1-9-28-16,-1-13-10 15,4-15-42-15,0-10-15 16,7-15-95 0</inkml:trace>
  <inkml:trace contextRef="#ctx0" brushRef="#br0" timeOffset="51717.949">23125 1572 348 0,'3'-22'129'0,"8"6"-100"0,13-3 7 16,-9 1-5-16,6-7-4 15,7-19 3-15,7 9-3 16,4-9 1-16,7 7-16 16,7 5 9-16,7 14 2 0,0 8 4 15,0 13 1-15,-7 25-2 16,-11 19 1-16,-7 10-4 16,-7 3 0-16,-10 8-6 15,-7 5-2-15,-11-1-7 16,-18-3-3-16,-17-7 0 15,-18-5-1-15,-4-13 0 0,-3 0 0 16,-3-10-2-16,-4-6-2 16,3-3-2-16,4-9 1 15,7 0 1-15,8-1 0 16,9 7-3-16,8-3 0 16,14 0-1-16,10 9 0 15,15 4 3-15,14 15 0 16,7-3 3-16,3-1 1 15,4 1-1-15,-8 0-2 16,-2-6 1-16,-5 3 1 16,-6-4 1-16,-4 1 1 15,-7-4-16-15,0 1-4 16,0-10-27-16,0 3-11 16,0-9-26-16,4-6-12 0,3-7-114 15</inkml:trace>
  <inkml:trace contextRef="#ctx0" brushRef="#br0" timeOffset="52199.971">23999 2165 372 0,'-3'-16'140'0,"-1"16"-109"0,-6-3 22 15,3 6 4-15,-4 3-20 0,-3 4-6 16,-7 5-7-16,0 1-1 16,-4 12-13-16,0 7-1 0,-3 8 1 15,-4-2-2-15,4 6 3 16,0-6-6-16,7 6-1 16,3-9-4-16,11-4-1 15,7-2-1-15,11-10 0 16,10-10 4-16,4-12 3 15,3-6-2-15,4-19 0 16,-1-4 1-16,1-5 0 16,-7-19 4-16,-4 9 5 15,-3 0 2-15,-8 6 0 16,-3 16-1-16,-7 7 1 16,0 15-6-16,-7 15-3 15,0 7-6-15,4 16 0 0,-5-7 0 16,8 4 0-16,0-4-3 15,8 7 2-15,-5-4 1 16,1 1 0-16,3-1-14 16,0 1-3-16,0-10-35 15,3-3-16-15,4-16-38 16,4-12-13-16,10-7-65 16</inkml:trace>
  <inkml:trace contextRef="#ctx0" brushRef="#br0" timeOffset="52467.797">24377 1393 392 0,'-4'-110'148'0,"4"82"-115"0,4 3 26 0,-4 22 5 16,3-3-17-16,5 6-5 16,2 6-11-16,4 19-3 15,0 16-15-15,-3 18 1 0,-8 17 0 16,-6 24-5-16,-8 19-3 15,-3 3-3-15,0 13 0 16,4 3-2-16,2-19-1 16,1-18-8-16,4-20-3 15,-1-12-10-15,1-22-1 16,3-6-29-16,-4-19-9 16,-3-13-31-16,0-15-12 0,-3-19-73 15</inkml:trace>
  <inkml:trace contextRef="#ctx0" brushRef="#br0" timeOffset="52921.113">24186 1989 296 0,'-17'6'110'0,"10"7"-86"0,-4 6 18 15,8-7 3-15,6 1-9 16,4-1-1-16,7 4 7 16,8-4 5-16,6 7-25 15,3-3 19-15,5 3 8 0,6-7-12 16,7 10-6-16,8-3-12 15,3 6-4-15,0 0-7 16,0-3-3-16,3 0 0 0,15-3-1 16,10-10 2-16,0-6 3 15,-7-3-9-15,-10-3-4 16,-7-12 2-16,-4-7 0 16,-18-3 6-16,-10 0 2 15,-15-4 0-15,-10 4-1 16,-10 3-3-16,-11 10 1 15,-15 2-4-15,-9 10-2 16,-19 10 4-16,-6 12 1 16,3 15 0-16,3 10 1 15,8 3-2-15,10 4-1 16,11-10 1-16,17 3-1 16,15-7 0-16,31-2 2 0,32-7-1 15,14-5 2-15,11-8-2 16,14-8 2-16,-7-10-4 15,-11 3-2-15,-11-3-20 16,-27 0-10 0,-8 0-54-16,-7 3-21 0,11 10-116 15</inkml:trace>
  <inkml:trace contextRef="#ctx0" brushRef="#br0" timeOffset="56553.758">27294 12160 228 0,'15'-12'85'0,"-8"12"-66"0,7-9 16 0,-11 5 4 16,4-2-1-16,4 3 2 16,-1-3 2-16,-2 6 3 15,-5-3-24-15,-3 3 12 0,-7 3 5 16,-7-3-5-16,-7 9-2 16,-8 1-13-16,-6-1-4 15,-7 3-10-15,-4 1-3 16,-3 0-1-16,3 2 2 15,7-2-3-15,7-1 0 16,8-2-4-16,9 5 1 16,8-2-3-16,11-4 2 15,10-2 3-15,11-4 3 16,6 9-2-16,8-2 0 16,4 2 1-16,6 7 0 0,7 12 0 15,4 10 0 1,4 16 2-16,-8-7 1 0,-3 9-4 15,-7-2-1-15,-7-4 3 16,-11-3 3-16,-7-9 16 16,-7-6 7-16,-10-10-5 15,-11-10 0-15,-18-8-13 16,-17-7-5-16,-11-7-3 16,-7 1-1-16,-4-3 0 15,-3-4 2-15,0 1-3 16,4-4-2-16,6 6 2 15,12 1 0-15,9 0-17 0,8-1-5 16,14 10-24-16,14-3-8 16,18 0-31-16,13-3-12 15,19 3-72 1</inkml:trace>
  <inkml:trace contextRef="#ctx0" brushRef="#br0" timeOffset="56869.488">27996 11878 416 0,'-3'-9'154'0,"3"9"-120"0,-7 9-5 0,3 1-12 0,1 5-2 15,-1 14 2-15,4 8-2 16,0 7 1-16,4 9-9 16,-1 10-4-16,4 28 0 0,0 0-2 15,1-3 2-15,-1-7-2 16,0-5-1-16,-4-1-13 16,1-6-6-16,-4-13-30 15,0-18-11-15,-4-7-68 16,-3-15-30-16,-7-13 32 15</inkml:trace>
  <inkml:trace contextRef="#ctx0" brushRef="#br0" timeOffset="57064.632">27675 12283 368 0,'7'0'140'0,"4"6"-109"0,17 0 0 0,-3-6-6 16,17 0-8-16,18 3-1 15,4 7-8-15,-1-1-3 16,1 4-3-16,3 2-4 0,-4 7-1 16,-6 7-42-16,-8-1-18 15,-10 6-45-15,-4-2-20 16,-3-7 14 0</inkml:trace>
  <inkml:trace contextRef="#ctx0" brushRef="#br0" timeOffset="57559.949">28557 12540 296 0,'-3'-28'110'0,"-8"12"-86"0,-3-3 22 16,4 13 4-16,-8 3-14 16,-7 3-3-16,-7 9-11 15,-3 7-3-15,-4 6-11 16,4 3 6-16,3 3 5 0,4 0-8 16,7-3-1-16,7 4-6 15,7-11-3-15,7 4 0 16,10-12-1-16,12-4-3 0,6-9 2 15,4-6 3-15,-1-7 3 16,-6-3 11-16,-4 6 7 16,-7-2-1-16,-7 5-1 15,-7 10-9-15,-3 0-3 16,-4 10-5-16,0 5-3 16,7-2 0-16,3 9-1 15,8-3-5-15,6 0 1 16,5-4 0-16,6-2 2 15,0-4 1-15,4-9 1 16,-4 0 0-16,-3-6 0 16,-4-3 0-16,-3-7 2 15,-8-6-1-15,-3-6 2 16,-3-16-2-16,-1-3 2 16,1-3 0-16,-1 6 1 15,1 6 4-15,3 4 3 16,0 5-6-16,7 11-3 15,7 8-1-15,4 4-1 16,-4 0 0-16,21 6 0 0,-6 0-22 16,17 3-8-16,-11 0-38 15,14 0-14-15,-13 0-116 16</inkml:trace>
  <inkml:trace contextRef="#ctx0" brushRef="#br0" timeOffset="58057.334">29206 12675 348 0,'15'9'132'0,"-5"-3"-103"0,15-2 3 0,-11-4-6 16,0 0-7-16,-3 0 3 15,13-7-1-15,-6 4 2 16,7-13-13-16,-4 4 8 0,0-23 4 16,-3 7 2-16,-8-31 1 15,-3 18-10-15,-3-22-2 16,-1 4-5-16,1-32-3 0,-1 15-2 15,-3-18-3 1,0 25 3-16,0 3 0 0,0 13 5 16,0 16 5-16,0 2-5 15,-7 32 0-15,4-3 0 16,-4 43 0-16,0 1 0 16,7 25 0-16,3 34-4 15,4 9-3-15,7-5 0 16,1-7 1-16,-5-13-1 15,1-15-1-15,-4-3-13 16,0-19-6-16,-4-16-26 16,-6-6-8-16,-4-13-39 0,-7-12-14 15,-4-16-74 1</inkml:trace>
  <inkml:trace contextRef="#ctx0" brushRef="#br0" timeOffset="58219.137">29122 12129 392 0,'7'10'148'0,"3"-1"-115"0,15 10 11 0,-4-13-5 16,22 3-11-16,17 1-2 15,7-1-12-15,3 1-6 16,1-1-5-16,-4-3-16 0,-7-3-4 16,-11-3-46-16,-7 0-19 15,-10 0-95-15</inkml:trace>
  <inkml:trace contextRef="#ctx0" brushRef="#br0" timeOffset="59031.787">20274 12333 324 0,'0'-19'123'0,"4"10"-95"0,6-4 20 0,-6 10 3 16,3-3-11-16,3 6 2 15,1 9-7-15,-4 13 1 16,-3 22-20-16,-4 12 0 0,-4 10-2 16,-3 3-5-16,0 10-1 15,0 5-4-15,3-2-1 16,1-10-1-16,3-9-2 16,0-7-2-16,3-9-1 15,1-9 2-15,-4-10 0 16,0-6-35-16,-4-10-15 15,1-5-29-15,-4-10-13 16,-4-10-43 0,4-9-51-16,0-12 64 0</inkml:trace>
  <inkml:trace contextRef="#ctx0" brushRef="#br0" timeOffset="59526.973">20235 12208 284 0,'-21'-22'107'0,"18"18"-83"0,-4-2 15 16,3 6 1-16,1-3-16 0,3 0-1 16,0 0 0-16,3 0 2 15,8-4-13-15,6-2 4 0,12 6 2 16,9-3-2-16,8-4 1 16,7 10-3-16,11 0 1 15,10 0-4-15,0 10 1 16,-4 5-1-16,-10 1 1 15,-14 0 0-15,-11 2 2 16,-10 4 8-16,-14-3 6 16,-18 9-13-16,-18 10-3 15,-14 0-6-15,-7-7-1 16,-3 7-3-16,0-4-2 16,-1-3 1-16,1-2 1 15,3-7-3-15,7 6 0 16,7-3 1-16,8 0 0 15,6 0 0-15,7-3 0 16,15 6 0-16,7-3 0 16,6 4 2-16,8 2 3 15,3 0 2-15,4 1 1 0,0-1-2 16,-4 0-1-16,0 1-3 16,-7 5-2-16,0-5 1 15,-3-4 1-15,-4 0-17 16,0 0-6-16,0-3-32 15,-3-3-14-15,-1-3-55 16,5 0-22-16,-5 0-25 16</inkml:trace>
  <inkml:trace contextRef="#ctx0" brushRef="#br0" timeOffset="60142.978">21036 12995 244 0,'4'-7'93'15,"-4"4"-72"-15,3-3 14 0,-3 3 0 0,0-4 2 16,0 1 4-16,-3 0-5 16,-1-4 1-16,1 4-21 15,-1 0 6-15,-3 0 5 0,-4 6-9 16,1 9 0-16,-4 7-10 15,-4 9-3-15,-3 3-3 16,0 0 1-16,7 1-4 16,3-1 0-16,11-3-1 15,7-6 0-15,4-4 2 16,3-5 2-16,3-4-1 16,1-6-1-16,0-6 9 15,-1-4 6-15,1-2 6 0,-4-1 2 16,-3-2-4-16,-4-1 1 15,0 3-5-15,-4 4-1 16,1 3-6-16,-4 6-3 16,0 0-2-16,0 9-3 15,3 4 1-15,1-1-1 16,3 4 0-16,7-1 0 16,4-5-3-16,3 6 2 15,0-7-15-15,4 4-6 16,-4-13-33-16,0 6-13 15,-3-6-24-15,-4-6-7 16,0-4-62 0</inkml:trace>
  <inkml:trace contextRef="#ctx0" brushRef="#br0" timeOffset="60414.211">21421 12443 364 0,'-7'-101'137'0,"7"70"-106"0,-7 0 28 15,3 24 5-15,4-2-21 16,0 9-7-16,0 0-8 16,0 6-1-16,4 13-15 15,3 22 0-15,-4 15 1 0,1 10-5 0,3 3-2 16,0 9-6-16,3 7 0 16,1-3 0-16,0-4 2 15,-1-12-6-15,1-7 1 16,-4-12-19-16,-4-9-8 15,-3-13-20-15,-3-6-8 16,-4-10-29-16,-4-5-10 16,-3-14-63-1</inkml:trace>
  <inkml:trace contextRef="#ctx0" brushRef="#br0" timeOffset="60641.881">21163 12700 388 0,'-7'9'145'0,"11"1"-112"0,6-1 8 0,-3-6-3 16,11 3 0-16,10-2 4 0,7-1-11 15,4-3-7-15,4 0-13 16,-5 0-7-16,5 0-3 0,-5 0-1 16,1 0 2-16,-3 3-28 15,-8 0-9-15,-7 0-25 16,7 0-8-16,11 7-31 15,0 5-13-15,-7-2-26 16</inkml:trace>
  <inkml:trace contextRef="#ctx0" brushRef="#br0" timeOffset="61088.646">21735 13007 296 0,'-4'3'110'0,"4"0"-86"0,7 7-2 0,-3-7-5 15,3 3-7-15,7-3 4 16,4-3 6-16,6-3 4 15,4-6-12-15,1-4 6 0,-1-2 3 16,-3-7-5-16,-4-4 1 16,-4-2 5-16,-10 9 6 15,-3 7-4-15,-8-1-2 0,1 1-6 16,-11 9-2-16,-11 9-8 16,-7 10-2-16,-3 18 4 15,0 1 3 1,3-1-4-16,11-3 1 0,10 7-3 15,15-7 0-15,17 1 1 16,11-7 1-16,10 0-6 16,11-6 0-16,7-10-3 15,3-3-2-15,-3-6-37 16,-7 0-15-16,-7-3-29 16,-7 0-10-16,-11 6-77 15</inkml:trace>
  <inkml:trace contextRef="#ctx0" brushRef="#br0" timeOffset="62798.88">22715 12944 280 0,'18'-15'104'0,"-14"12"-81"0,3-7 18 16,-7 4 2-16,0 3-6 15,0-4 1-15,-4-2-6 16,-3 6 0-16,-4 3-18 15,-3 3-4-15,-7 13-2 0,-7 3-2 16,0 6 1-16,-1 0-4 16,8 3-2-16,4-6-3 15,3 6-1-15,7-6 2 16,10-6 0-16,8-4 3 16,6-5 1-16,4-7-4 15,4-4 1-15,0-5 0 16,0-7 0-16,-1-12 0 15,-6 0 2-15,-8 0-1 16,-3-7-1-16,-3 1 3 0,-8 5 0 16,-3 11-1-16,-3 2-2 15,-4 7-2-15,-4 12-1 16,-3 9-1-16,3 7 3 16,4 6 0-16,4 3 1 15,10 1-3-15,7-4 2 16,7-7-1-16,14-2 0 15,11-6 4-15,-4-7 3 16,4-6 0-16,-4-7 0 16,0-6-3-16,4-12 1 15,0-9 0-15,0-4 1 16,0 0-2-16,-11 10 1 16,-3 3-2-16,6-26-1 0,-2 17 1 15,6-42-1-15,-7 17 0 16,0-23 0-16,-7 16 0 15,-3-6 2-15,-4 15 16 16,-10 16 11-16,-1 10-11 16,-13 27-4-16,-1 1-9 15,-14 34-2-15,-17 51-1 16,-4 15 1-16,0 41-2 16,0 21-1-16,4 14 1 15,3 5 1-15,4-15-1 16,7-25-1-16,7-16 1 15,3-22 1-15,7-15-3 0,1-29 0 16,3-18-8-16,3-26-2 16,-3-15-1-16,4-13 2 15,-4-9 4-15,3-22 1 16,4-19 3-16,7 0 3 16,4 12-2-16,-1 13-2 15,4 10-1-15,4 9 0 16,0 6 3-16,6 10 2 15,8 9-2-15,10-4 0 16,8-2 3-16,3-3 3 16,-4-1-57-16,-3 7-25 15,-4-3-113 1</inkml:trace>
  <inkml:trace contextRef="#ctx0" brushRef="#br0" timeOffset="63701.332">20091 13907 312 0,'3'-16'118'0,"-3"13"-92"0,7 0 13 0,-3 3 0 15,-1 3-1-15,1 3 4 16,3 1-8-16,0 2-3 16,4 0-17-16,10 4 4 0,3-4 5 15,8-2-6-15,14-4 1 16,3-3-9-16,1 0-3 16,6 0-3-16,8 0-3 15,3 0 1-15,0 0 1 16,-7 0-1-16,-4 0-1 0,-6 0 1 15,-8-3 1-15,-7-4-3 16,-3-2 0-16,-7 0-32 16,-8-1-15-16,-6 4-25 15,-8 3-7-15,-3 3-63 16,-10 9-58 0,-11 7 75-16</inkml:trace>
  <inkml:trace contextRef="#ctx0" brushRef="#br0" timeOffset="64045.973">20468 14067 312 0,'14'-19'118'0,"-3"7"-92"0,7-14 17 0,-15 17 1 16,4 0-7-16,-3 2 1 16,-1 4-6-16,1 6 0 15,-1 7-18-15,1 5 1 0,-4 11 1 16,0 5-6-16,-4 3-3 0,1 7-4 16,-1 0 0-16,1 9-2 15,3-3-1-15,0 0 1 16,0-6-1-16,0-4-14 15,0-2-3-15,0-7-33 16,-4-3-13-16,1-6-22 16,-4-3-8-16,-1-1-48 15</inkml:trace>
  <inkml:trace contextRef="#ctx0" brushRef="#br0" timeOffset="64257.965">20175 14509 284 0,'-10'9'107'0,"10"1"-83"0,7-1 13 0,-4-3 1 16,8 1 2-16,7-1 3 15,6-3-1-15,12-3 1 16,2 0-24-16,5 0-8 0,-1 0-6 16,4 0-3-16,0 0-2 15,3 0 1-15,1 0-1 16,-1 0-44-16,0 0-20 15,1 0-116 1</inkml:trace>
  <inkml:trace contextRef="#ctx0" brushRef="#br0" timeOffset="64539.629">21008 14559 412 0,'-14'-16'154'0,"7"10"-120"0,0-6 4 15,3 2-8-15,4-2-14 16,0-10 1-16,4-6-1 16,3 6-1-16,3-7-7 15,4 4 1-15,8 3 2 0,2 4-2 16,8 8 0-16,0 7-5 16,0 6-1-16,-4 13-1 15,0-1 1-15,-3 1-2 16,-4 0 2-16,-3-4-9 15,-1 1-3-15,1-4-35 16,-1-2-16-16,1-4-22 16,-4 6-9-16,0 7-70 15</inkml:trace>
  <inkml:trace contextRef="#ctx0" brushRef="#br0" timeOffset="64854.247">21678 14255 316 0,'0'-22'121'0,"-3"16"-95"0,-4-4 14 0,0 4-1 0,-4 6-14 15,-3 6-3-15,-4 4 1 16,-3 9 0-16,0 9-12 15,0 6-4-15,7 4-1 0,3 0-1 16,8-4 0-16,6-9-3 16,8 3-2-16,10-12-2 15,7-3 1-15,7-7-1 16,1-6-2-16,-5-3-24 16,-2-4-11-16,-5-8-42 15,1-4-16-15,-7 0-44 16</inkml:trace>
  <inkml:trace contextRef="#ctx0" brushRef="#br0" timeOffset="65336.426">21946 14471 348 0,'11'-18'132'0,"-4"8"-103"0,0-15 12 0,-7 12-3 16,0-5-17-16,0-7-2 15,0-4-7-15,-4 1 0 16,1 3-7-16,-1 0-3 0,1 0 1 16,-1 3-2-16,4 6 2 15,4 4-7-15,-1 2-1 16,1 1 2-16,3 6 1 16,0 3-20-16,4 3-10 0,-1 0-4 15,1 3-1-15,-1 4 21 16,5 2 8-16,-1-2 7 15,3 5 1-15,8-2 6 16,7-4 6 0,3-2 7-16,0-4 3 0,-3-3-7 15,-4-3-2-15,-7-4 2 16,-6 1 2-16,-5 0 2 16,-10 3 1-16,-10 3-11 15,-12 9-3-15,-2 7-4 16,-5 9-2-16,1 9 1 15,4 1-1-15,6-1 0 16,7-6 0-16,8-2-3 16,6-8 0-16,11-5 2 15,8-4 0-15,6-9-39 16,0 0-18-16,0-3-30 0,0-3-13 16,4-3-29-1</inkml:trace>
  <inkml:trace contextRef="#ctx0" brushRef="#br0" timeOffset="65652.058">22532 14289 376 0,'-7'-9'143'0,"0"9"-112"0,0 0 8 0,0 6-7 16,-4 4-16-16,1 2-2 15,-1 4-8-15,0 3-4 0,4 0-1 16,4 3-1-16,3-4 2 0,3-2-6 15,8-3 1-15,3-10 3 16,4-3 2-16,3-3 0 16,-4-7-2-16,1 1 1 15,-4-1 1-15,-3 4-1 16,-11 6-1 0,0 6 1-16,0 7-6 15,3-4 1-15,8 1-20 16,3-1-9-16,4-3-10 15,6-6-3-15,5-6-26 16,-5 3-11-16,1-6-36 16</inkml:trace>
  <inkml:trace contextRef="#ctx0" brushRef="#br0" timeOffset="66010.2">22902 14274 344 0,'11'-22'129'0,"-11"16"-100"0,-4-1 15 0,1 4 1 15,-1 0-16-15,-3 0-2 16,-3 0-5-16,-1 0-2 15,1 0-10-15,-1 3-4 0,0 0 0 16,1 3-3-16,3 3-2 16,0 3 0-16,7 4 1 15,0 3-3-15,3 2 0 16,4 1 1-16,4 3 0 16,3 6-3-16,0 1 2 15,4-1 1-15,-4 0 2 16,-4-6 1-16,1 3 1 0,-4-6 11 15,-3-3 7-15,-8-4-2 16,-3-3 0-16,-4-2-11 16,-3-4-3-16,0-3-6 15,-3-3-1-15,-1-4-1 16,0-2 0-16,1 0-22 16,-1-4-12-16,7 1-12 15,4-4-4-15,7 0-11 16,4 1-3-16,6 2 5 15,1 0 5-15,3 1-68 16</inkml:trace>
  <inkml:trace contextRef="#ctx0" brushRef="#br0" timeOffset="66269.475">23008 14337 336 0,'39'-4'126'0,"-11"4"-98"0,11 0 8 0,-35 0-2 16,13 0-13-16,-3 0 0 15,7-6-3-15,-3 3-2 16,0-6-8-16,-4 2 8 0,-7-2 4 15,0-1-4-15,-14 4 1 16,3 0-10-16,-13 9-4 16,3 0-2-16,-8 13 1 15,-2 18-3-15,6-2-2 16,8-1 2-16,10-9 2 16,0-6 0-16,17 3-1 15,-3-1 1-15,15-5-1 16,-5-1-11-16,11-5-3 15,-6-4-39-15,10-3-16 0,13-3-107 16</inkml:trace>
  <inkml:trace contextRef="#ctx0" brushRef="#br0" timeOffset="67061.932">21322 15055 280 0,'3'-4'104'0,"-3"1"-81"0,-3 3 16 16,3 0 3-16,-4-3-3 16,1 0 1-16,-1 0-6 15,-3 0-1-15,0 0-19 16,-3-1 1-16,-1 4-1 0,-7 4-5 0,1 2-3 16,-4 3-3-16,-1 4 0 15,5-4-2-15,-4 10 2 16,-1 16-2-16,12-4-1 15,6-3-2-15,15-6 1 16,10-3 1-16,14-10 0 16,4-9 0-16,4-9 0 15,-5-1 0-15,1-8 0 16,-7-4 8-16,-7-3 5 16,-4 0 0-16,-11-1 2 15,-6-2-8-15,-4 0-2 16,-7 0-5-16,0 3-1 15,-4 6 1-15,-6 9 0 16,2 4-9-16,1 12-4 16,4 4-24-16,-1 2-11 15,8 4-30-15,6 3-11 0,4 6-68 16</inkml:trace>
  <inkml:trace contextRef="#ctx0" brushRef="#br0" timeOffset="67316.051">21773 15205 360 0,'4'-19'134'0,"-11"13"-104"0,-7-7 18 16,3 7 3-16,-3-3-18 0,-7-4-4 16,0-2-10-16,0-1-2 15,3-3-10-15,7 6 0 0,11 1 0 16,11-1-1-16,14 4-1 15,13 0-6-15,8-1-1 16,7 4 3-16,11 3 1 16,10 0-20-16,3 3-10 15,-6 0-68-15,-4 0-27 16,-18-3-45 0</inkml:trace>
  <inkml:trace contextRef="#ctx0" brushRef="#br0" timeOffset="68188.08">20440 16005 244 0,'18'-19'93'0,"-15"9"-72"0,8-5 14 0,-8 8 2 16,1-2-1-16,-1 0 2 15,-3 2-3-15,-7 4-1 16,-3 3-19-16,-4 3-2 0,-8 4 0 16,-6 2-5-16,-4 4 0 0,-6-1-4 15,-1 4-1-15,0 9-1 16,0 3-2-16,4 7 1 16,0 8 1-16,10 8-3 15,7 5 0-15,8-6-1 16,6-6 0-16,8-9 0 15,10-7 0-15,11-9 2 16,13-10 2-16,5-3-1 16,-1-12 2-16,0-13-2 15,-3-3 2-15,0-12-2 16,-4-10-1-16,-3-3 3 16,-7-10 0-16,-1-12-1 15,-2-18 1-15,-8 21-4 16,0-41 0-16,-4-15 3 15,-6-3 1-15,-1 9-1 0,-6 6-2 16,-4 9 5-16,-4 11 4 16,1 21 1-16,-1 18 2 15,0 20-2-15,1 22-1 16,-1 18-5-16,4 16-1 16,0 25-1-16,4 29-2 15,3 12 1-15,3 18 1 16,8 23-1-16,3-7-1 15,4-9 3-15,10-6 0 16,7-6-4-16,7-17 1 16,4-18-35-16,-3-12-15 15,-5-23-73-15,-2-18-33 16,-12-10 12-16</inkml:trace>
  <inkml:trace contextRef="#ctx0" brushRef="#br0" timeOffset="68728.218">20962 16108 316 0,'4'3'118'0,"-1"-3"-92"0,8 10 2 0,-8-4-5 16,8-3-13-16,3 6-1 15,7-2-3-15,7-7 1 16,8-7-4-16,-1 4 7 0,0-3 5 16,-7-3 4-16,-3-4 1 15,-11-3-5-15,-10-2-1 0,-15 2-4 16,-10 0 1-16,-7 4-4 16,-4 5 1-16,-3 7-5 15,-1 13 0 1,1 6 1-16,0 6 2 0,7 6-3 15,6 7-2-15,12 12-3 16,6-6 1-16,11-3-1 16,11-7 0-16,14-2 4 15,17-11 1-15,18-2-4 16,4-9 1-16,-1-1-35 16,1-9-17-16,3-3-83 15,7-13-36-15,-17 4 43 16</inkml:trace>
  <inkml:trace contextRef="#ctx0" brushRef="#br0" timeOffset="69088.272">21788 16077 328 0,'-11'-13'123'0,"4"13"-95"0,-7-3 14 0,3 3 1 15,-3 3-15-15,-4 3-1 0,-6 7-12 16,-4 6-4-16,-4 9-6 16,4 16 3-16,3 6 2 0,4-3-5 15,7-3-1-15,7 0-4 16,10-6-1-16,18-7 1 15,18-9 2-15,14-6-1 16,3-10-1-16,-3-6 3 16,-3-3 0-16,-8-7-17 15,-7-2-5-15,-6-1-22 16,-8-3-7-16,-7-2-16 16,-7 5-5-16,3-3-67 15</inkml:trace>
  <inkml:trace contextRef="#ctx0" brushRef="#br0" timeOffset="69720.03">22102 16475 244 0,'-11'6'90'0,"7"-3"-70"0,4-3 13 0,0 0 1 16,0 0 6-16,0-3 8 16,4 0 0-16,-1-6 3 15,-3-4-28-15,-3-6 2 0,-1-9 3 0,-3-10-12 16,0-2-3-16,0-7-8 16,0 6-2-16,0 0-3 15,4 0-1-15,3 10-1 16,3 6 0-16,4 6 0 15,7 3 0-15,4 7 2 16,3 3 0-16,4 6-14 16,7 3-5-16,-1 3-15 15,1 4-6-15,0 2 13 16,0 1 7-16,-4-1 11 16,-4-2 5-16,1 5 3 15,-4-2 3-15,-3-1 3 16,0 1 2-16,3 3 5 15,0-4 5-15,4 1-5 16,3-4-2-16,0-6-3 0,4-6-2 16,0-3-1-16,-4-4 0 15,-7-2 9-15,-3-4 3 16,-15-3 1-16,-6 7 2 16,-15 2-4-16,-3 7-1 15,-4 6-8-15,-3 13-4 16,0 12-1-16,3 7-1 15,0 2-3-15,4 7 0 16,7-6 2-16,7-4 2 16,7-5-2-16,11-1 0 15,10-9-1-15,14-7 0 16,7-5-18-16,8-7-9 16,3-7-36-16,-8-2-14 0,-2-1-86 15</inkml:trace>
  <inkml:trace contextRef="#ctx0" brushRef="#br0" timeOffset="70139.947">23065 16139 304 0,'-4'-12'115'0,"-3"6"-89"0,0 6 14 15,0 0 1-15,0 0-12 16,0 0 0-16,-4 9-7 15,1 0-4-15,-4 13-10 0,3 7 1 0,0 2 2 16,1 3-9-16,3 1 0 16,3-1-2-16,4-5 2 15,7-4-3-15,4-6 0 16,6-7 1-16,5-6 0 16,-5-3 0-16,4-21 0 15,-3-1 13-15,-7-6 6 16,-4-3 6-16,-7 2 4 15,-4 5-6-15,-3 5-2 16,0 6-10-16,0 10-2 16,0 7-7-16,3 5-4 15,4 4 1-15,4 6 0 16,3 3 1-16,7 0 0 16,4 0-3-16,3-3 2 15,4 0-12-15,3-3-5 0,4-3-30 16,-4-4-11-16,-3-6-56 15,-1-6-21-15,4-9-13 16</inkml:trace>
  <inkml:trace contextRef="#ctx0" brushRef="#br0" timeOffset="70575.13">23566 16086 376 0,'21'-12'140'0,"-14"8"-109"0,3-5 18 0,-10 6-1 16,-3 0-15-16,-4 0-2 16,-11-1-12-16,-3 4-4 15,-4 4-8-15,-3 5 2 0,3 0 1 16,1 4-8-16,6 3-2 16,4-4-4-16,3 7 3 15,4 0 0-15,7 0 3 16,4 3-3-16,6 0 0 15,8 3 1-15,10 3 0 16,11 0-3-16,3 3 2 16,1-2-1-16,-4-1-2 15,-8-3 7-15,-6-3 3 16,-11-3 12-16,-10 0 6 16,-8-1-8-16,-6-5-4 15,-8-4-5-15,-3 1-2 0,-4-1-1 16,-3-9 2-16,0 6-5 15,-1-6-3-15,5 0-4 16,2-6-1-16,1 6-36 16,7 0-16-16,4 0-17 15,3-3-3-15,3-3-39 16,8 6-16-16,10-10 7 16</inkml:trace>
  <inkml:trace contextRef="#ctx0" brushRef="#br0" timeOffset="70889.201">23767 16359 316 0,'38'-19'118'0,"-23"13"-92"0,9-4 11 0,-13 7-1 16,3-3-13-16,11-7-1 15,6-5-11-15,12-4-2 16,-4-3-5-16,-1 3 6 0,-2-3 3 16,-12 0 13-16,-6-1 9 15,-7 8-2-15,-11 8 1 16,0 4-15-16,-22 6-4 15,-13 6-9-15,-4 13-4 16,-3 16-1-16,0 12 1 16,-8 3 1-16,4 0 1 15,11-3-2-15,7-6-2 16,14-1-2-16,17-5-1 16,15-7-1-16,14-9 0 15,17-7-6-15,22-5-4 0,3-7-25 16,-4-7-10-16,-6-2-39 15,-1 0-14-15,1-10-61 16</inkml:trace>
  <inkml:trace contextRef="#ctx0" brushRef="#br0" timeOffset="77957.911">8989 5726 192 0,'-11'-28'74'0,"4"19"-58"0,0-4 1 16,4 7-3-16,-4-3-8 15,-1 2 2-15,-2-2-1 16,-1-4 1-16,-3 1-4 15,-3 2 2-15,-5 1 0 0,-6 3 2 16,-4-1 0-16,-3 4 0 0,-4 3 2 16,4 0-3-16,0 0 1 15,-1-3-1-15,-2 0 1 16,-5-3 0-16,-10 6 2 16,-7-3-1-16,-3 3 0 15,-1 0-5-15,1 0-1 16,-1-7 3-16,-6 4 1 15,-11-3-1-15,-4 3 1 16,4-3 2-16,3 2 5 16,-6-5-4-16,-12 3 2 15,-6 0-3-15,10 2 0 16,1-2-1-16,-5 0 2 0,-6 3-3 16,3 0-2-16,1-1-2 15,6 1 0-15,-3-3-2 16,-8 0 2-16,1 3 0 15,7-4 1-15,-4 1-5 16,-10 0 1-16,-8 3 0 16,8 3 2-16,-25 0-1 15,0 3 2-15,3 0-4 16,11 3-2-16,7 0 4 16,-7-2 1-16,-3-1 0 15,14 3-2-15,3 0 1 16,-4-6-1-16,1 3 0 15,0 1 0-15,6-1 0 16,12-3 0-16,-8 0 0 16,0 0 0-16,4 0 0 15,14 0 0-15,0-3 0 0,10-4 2 16,0 1-1-16,-3 3-1 16,0 0 3-16,0 0 2 15,14-1-4-15,-3 4-1 16,10 0 0-16,-7 0 2 15,7 0-1-15,-11 0-1 16,8 0 1-16,-11 4-1 16,10-1-3-16,1 0 2 15,7 0 1-15,6 0 0 16,-6 0 0-16,3 0 0 16,-14 1 0-16,0 2 0 0,-3 3 0 15,-1 1 0-15,4 2 0 16,4-2 0-16,10-1 0 15,-4 0 0-15,8 1-3 16,-11 5 2-16,4 1 1 16,3 3 2-16,-7 0-3 15,7 0 0-15,7-1 1 16,-3 1 2-16,7-3-1 16,7-4-1-16,-8 1 1 15,5 0-1-15,-5-4 0 16,1 3 0-16,-11 1 0 15,4 3 0-15,3-4-3 16,-3 7 2-16,6-3 1 16,12-1 2-16,-1 4-3 15,0 0-2-15,4 0 2 0,3 0 2 16,4-1-2-16,4 8 0 16,3-4-1-16,-4 3 0 15,4 0 2-15,4 3 0 16,3 0 0-16,3 0 0 15,4 4-3-15,7-4 2 16,0 6 1-16,15-2 2 16,9-4-3-16,5 0 0 15,3 0 1-15,6 1 0 16,-2-1 2-16,3-3 1 16,10 0-1-16,18-3 1 15,4 3-4-15,3 3 0 0,0 0 1 16,8-2 2-16,20 8-3 15,4-3 0-15,0 1 3 16,21-4 1-16,7 3-1 16,-3-2-2-16,17-4 1 15,1 3-1-15,6-6 0 16,7 6 2-16,-3-3-1 16,11-6-1-16,3 3 1 15,-4-10-1-15,22 7-3 16,-18 0 2-16,28-3 3 15,-14 3 1-15,14-4-1 16,-7 10-2-16,0-3-2 16,4 6 1-16,-7 4 1 15,10-1 2-15,-21 1-1 16,17-11-1-16,-9-2-2 0,9 0 1 16,8-9 1-16,3-4 2 15,4-9-3-15,3-4 0 16,11-8 3-16,7-14 1 15,-3 8-4-15,-12-5 1 16,-6 1 0-16,-21 3 2 16,3 0-1-16,-21 10-1 15,-4-7 1-15,1 3-1 16,-18 4 0-16,-1-10 0 16,5 0 0-16,-15 0 2 15,-3-9-3-15,10-7 0 16,-21-9 1-16,-21-3 2 0,-14-10-1 15,-11-6-1-15,-14 7 1 16,-21 2 1-16,-18-2-1 16,-20-4 2-16,-26-3-2 15,-17-6-1-15,-18 0 1 16,-21 0-1-16,-32 9 0 16,-20 4 0-16,-26 5 0 15,-31 1 0-15,-29 6-3 16,-24 9 2-16,-36 7 1 15,4 3 0-15,-21 9 0 16,-4-3 0-16,15 3 0 16,3-3 0-16,17 7 0 15,29-7 0-15,7-3-16 0,35 18-4 16,36 1-69-16,10 6-32 16,17-12-19-1</inkml:trace>
  <inkml:trace contextRef="#ctx0" brushRef="#br0" timeOffset="81082.236">1951 6131 212 0,'10'-31'82'0,"-6"15"-64"0,3 3 2 0,-7 7-2 16,0-3-6-16,0 6 1 16,0-4 6-16,0 1 5 15,0 0-13-15,-3-1 3 0,-1 1 2 16,-3 0-2-16,0 0 2 16,0 3-3-16,-4 3 2 15,4 3-6-15,-7 6-1 16,0 4 0-16,0 2 2 15,-4 4-1-15,4 0 0 16,4 9-1-16,2-3 0 16,5-3-4-16,3-3-3 15,7 0 8-15,4-7 4 0,3 4-4 16,7-7-1 0,4-2 5-16,3-7 1 15,4-7 1-15,6-8 4 0,-6-13-5 16,-7 2 0-16,3-8-8 15,-7 3-4-15,-7-4 1 16,-7 10 2-16,-14 0-2 16,-3 3 0-16,-8 3-1 15,-7 0-2-15,-3 4-2 16,-4 5-1-16,-3 10 2 16,3 0 0-16,4 10-2 15,-4 8 2-15,1 11 1 16,6 8 0-16,7 4-3 0,8 9 0 15,10-6 2-15,0-6 2 16,10-4 2-16,8-6 1 16,7-6 6-16,6-6 6 15,5-6-4-15,2-10 1 16,8-10-6-16,-7-15 1 16,-4-13-3-16,-3-5 2 15,-4-1-4-15,-14 0-2 16,-6 3 2-16,-12 0 2 15,-10-3-2-15,-14-3 0 16,-4 6-3-16,0 7-1 16,-3 9-1-16,0 9 0 15,3 23 0-15,4 5-2 16,-4 7 0-16,4 6 3 0,7 6-2 16,3 10-1-16,7 6 3 15,8 3 0-15,6 4-2 16,8-7 2-16,3-7 3 15,7-8 1-15,7-1 1 16,4-9 0-16,0-9 0 16,3-7 2-16,4-12 1 15,-7-13 1-15,-1-13-4 16,-2-5-1-16,-8-4 1 16,-7 3 0-16,-14 1-2 15,-7 2 1-15,-18 4-2 0,-10-10 2 16,0 7-4-1,-4 15 0-15,-3 16-1 0,3 12 0 16,3 10 0-16,1 12-2 16,7 13 0-16,3 9 0 15,15 10 3-15,6-9 0 16,11-7-2-16,0-10 2 16,11-9 1-16,7-6 0 15,10-6 6-15,0-13 4 16,0-3-3-16,8-9 1 15,3-10-3-15,-8-16 2 16,-2-8-4-16,-5-8 0 16,-9 4 1-16,-15 3 0 15,-11 4-2-15,-14 8-2 16,-13 1 1-16,-5 3 1 16,1 12-3-16,-4 7 0 0,1 15-1 15,6 6-2-15,4 17 0 16,-1 8 0-16,5 10 3 15,6 4 0-15,7-4-2 16,11-7 2-16,4 1-1 16,7-10-2-16,3-5 5 15,7-8 1-15,4-8 2 16,-1-4 2-16,12-12-1 16,2-13 2-16,-2-6-4 15,-8-13 0-15,0-6 1 0,-10 0 0 16,-11 4-2-16,-7-1 1 15,-14 3 0-15,-8 10 1 16,-9 3 0-16,2 6 2 16,-6 10-5-16,3 9-1 15,1 9-5-15,2 7-1 16,-2 9 0-16,6 6 4 16,7 7-1-16,8 6-1 15,6-7 0-15,8-2 0 16,10-4 3-16,4-6 2 15,6-6 0-15,12-6-1 16,-1-7 3-16,7-9 0 16,4-7 3-16,-11-12 1 15,1-6-1-15,-5-6 1 16,-13-4-4-16,-11 4-2 0,-7 2 4 16,-11 4 1-16,-13 0-5 15,-4 6 0-15,-8 3 1 16,8 3 1-16,-7 7-4 15,7 6-1-15,3 9-4 16,4 10 1-16,3 6 1 16,4 9 2-16,0 0-4 15,7 10 2-15,7-3 2 16,3-4 1-16,8-2 1 16,-1-7 0-16,5-6 0 15,6-7 2-15,3-12-1 16,8-9 2-16,7-13-2 0,-7-16 2 15,-1-3 0-15,-6-2 1 16,-4 2 0-16,-17 3 2 16,-15 1-3-16,-10 2 0 15,-11 1-1-15,-6 5 1 16,-8 10-4-16,3 13 0 16,1 16-4-16,-7 5 1 15,3 7 2-15,7 6 1 16,4 13-6-16,17 0 0 15,11 3 3-15,18 0 2 16,10-7-1-16,10-5 2 16,-2-10-1-16,6 0 0 15,4-10 4-15,10-2 1 16,-6-10 1-16,2-13 2 16,-6-9-1-16,-4-15 2 0,-3-1-6 15,0 0-1-15,-18 4 2 16,-7-1 3-16,-10 4 0 15,-12 0 0-15,-13 2-3 16,0 4-2-16,-7 13 1 16,7 5-1-16,-8 11-3 15,8 11 2-15,0 4-4 16,7 16 1-16,-1 5 0 16,5 10 2-16,-1 1-1 15,11-4 1-15,11-10 0 16,3 4 0-16,7-13 0 15,3-6-2-15,8-9 5 0,3-10 1 16,8-12 2-16,2-10 0 16,-9-16 0-16,-1-9 0 15,-7 0-2-15,-10 1 1 16,-11 5-2-16,-11 7 2 16,-14 5 0-16,-3 11 1 15,-7 9-2-15,0 12-2 16,-1 16-4-16,8 15 0 15,0 10 0-15,3 4 2 16,11-11-1-16,7 1 1 16,7-13 0-16,7-6 0 15,7-6 2-15,7-10 0 0,1-6 2 16,-1-9 1-16,0-10 1 16,0-6 2-16,-3-6-3 15,-8-1 0-15,-3-2-1 16,-14 12 1-16,0 3-2 15,-3 6 2-15,-1 10-2 16,4 6 2-16,0 4-4 16,3 2-2-16,1 4-1 15,3-1 0-15,0 1 5 16,0-4 3-16,0 7-6 16,0-7 0-16,3-6 0 15,1 7 3-15,-4-10-2 16,3 0 0-16,-3 0 3 15,4-3 3-15,-4-4-4 0,0-2-1 16,0 9 0-16,0-3 2 16,0 3-19-16,0 0-6 15,-7 3-43-15,3 6-18 16,4 1-57-16,22-13-121 31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1T13:29:10.453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20895 3723 184 0,'0'0'71'0,"0"0"-55"0,4-3 2 0,-4 3-1 16,0 0-5-16,0 0 1 0,0 0-3 16,0 0-1-16,3 3-5 15,1 3 4-15,-4-6 2 0,0 3 3 16,3-3 5-16,4 7-4 15,0-4 2-15,0-3-3 16,0 6 0-16,-3-3-1 16,6-3 0-16,5-3 0 15,2-3 2-15,1 3-1 16,3-4 2-16,0 4-6 16,-3-3-1-16,-4 3-4 15,4 3-1-15,6 0-3 16,-6 0-1-16,-4 0 3 15,7 3 1-15,14 3-1 0,4-3 1 16,4 7 7-16,2-10 3 16,12 0-4-16,-4 0-1 15,-11 0-4-15,18 0-1 16,-10 0 1-16,6 6 2 16,-10-3-5-16,14-3-1 15,-11 6 0-15,22-3 0 16,-15-3 0-16,15 7 0 15,-15-4 0-15,15-3 0 16,-15 0 0-16,29-3 2 16,-18-4 1-16,14 7 1 15,14-3-2-15,-31 3 1 16,-11 0-2-16,7-6-1 16,14 6 1-16,-4-3 1 15,-17-3-1-15,4 6 2 0,-11 0-4 16,10 0 0-16,-10 0 1 15,14 0 0-15,-11-3-3 16,25-4 2-16,-14 7 1 16,14-3 2-16,-17 3-1 15,6-6-1-15,-10 6-2 16,11-3 1-16,-15 3 1 16,22-7 0-16,-15 4 0 15,18 3 2-15,-14 0-1 16,11 0-1-16,-15 0 1 15,18 0-1-15,-14 0 0 0,18 0 0 16,-15 0 2 0,11 3 1-16,-14-3-4 0,11 0-1 15,-15 0 1 1,29-3 2-16,-18 0 0 0,14 3 2 16,-14 0-2-16,18 0-1 15,-18 0-2-15,28-3 1 16,-14 0 1-16,11 3 0 15,-21 0-3-15,27-3 2 16,-20 0 1-16,21 3 2 16,-22 0-3-16,15 3 0 15,-18-3 1-15,32 0 0 16,-21 0 0-16,10 6 0 16,-21 0 0-16,25 4 0 15,-18-10 0-15,32 9 2 0,-25-9-1 16,0 3-1-16,-17 7-2 15,28-10 1 1,-22 6 1-16,29-3 0 0,-21-3 0 16,10 0 0-16,-21 0 0 15,39 0 2-15,-25 0-1 16,4 9-1-16,-15-9 1 16,12 7-1-16,-19-4 0 15,29 3 0-15,-21-3 0 16,13 4 0-16,-20-1-3 15,13-3 2-15,-13 0 1 16,21 0 2-16,-18 4-1 16,25-7-1-16,-22 0 1 0,8-7 1 15,-18 7-1-15,18-3-1 16,-15 0 1-16,11 3-1 16,-14 0-3-16,0 0 2 15,-14 0 1-15,4 0 0 16,-11 0 0-16,3 0 2 15,-7 0-1-15,4 0-1 16,-11 0-2-16,1 0 1 16,-5 0 1-16,-6 0 2 15,-4 0-1-15,-3 0-1 16,0 0 1-16,-4 0-1 16,0 0 0-16,-7 0 2 15,0 0-14-15,-7 3-7 0,0-3-59 16,-14 10-23-16,3-7-50 15</inkml:trace>
  <inkml:trace contextRef="#ctx0" brushRef="#br0" timeOffset="3803.235">508 4620 196 0,'11'-13'74'0,"-8"7"-58"0,4-4 5 0,-3 7-3 16,-1 0-3-16,1 0 4 15,-1 3-5-15,1 0 0 0,3 3-8 16,-4 0 0-16,1 4 4 0,3-1-2 16,0-3 3-16,4 0 5 15,3 0 2-15,3-3 2 16,5-3 0-16,-1 0-7 16,0 0 0-16,-3 0-4 15,3 3 2-15,-4 0-4 16,4 0 1-16,1 0-5 15,-1 0 0-15,0 0 3 16,7-3 1-16,7-1-1 16,4 1-1-16,4 0-1 15,13 3 0-15,-7 0-2 16,8 0 1-16,-8 0 0 16,1 0 3-16,3 0-1 0,0-3 0 15,14 0-3-15,-7 0 1 16,7 3-2-16,-11 0-1 15,4 3 1-15,-11 0 1 16,1-3-1-16,6 0-1 16,1 0-2-16,6 0 1 15,-3 0 1-15,4 0 0 16,-11 0 2-16,6 0 1 16,-9-3 1-16,3 0 2 15,-4 0-3-15,8 3 0 16,3 0-1-16,-7 0-2 15,3 3 1-15,-10 3-1 16,3 0 0-16,-3-3 0 16,3 1 0-16,8-4 0 15,-1 0 2-15,15-4 3 16,-8 4 0-16,4 0 0 0,-10 0-3 16,3 0 1-16,-7-3-2 15,10 3-1-15,-3-3 1 16,7 3 1-16,-7 0-3 15,4 3 0-15,-8-3 1 16,1 0 2-16,3 0-1 16,14-3-1-16,-7 3 1 15,3 0 1-15,-10 0-1 16,4 0-1-16,-11 0 1 16,7 0-1-16,-4 0 0 0,4-3 2 15,4 3-3-15,-1 0 0 16,-3 0 1-1,-4 0 0-15,1 0 0 0,-1-3 0 16,8 0 0-16,3 0 2 16,3-1-3-16,-3 1 0 15,-3 3 1-15,-1 0 2 16,-6 0-1-16,21-3 2 16,-4 0-4-16,3 0 0 15,-3 3 1-15,-7 0 0 16,0 0-3-16,-3 0 2 15,6-3 1-15,4 0 2 16,4 0-1-16,-4-4-1 16,-3 7 1-16,-8 0-1 15,1 0 2-15,3-3 1 0,3 3-4 16,11 0 1-16,-14 0-2 16,1 3 0-16,-1-3 4 15,0 0 1-15,7 0-1 16,3 0-2-16,8 0 1 15,-15 0-1-15,1 0-3 16,-4 0 2-16,0-3 1 16,4-3 2-16,-1 6-1 15,1 0-1-15,-8 0 1 16,-3 6-1-16,-7-3-3 16,0-3 2-16,4 0 1 15,-1 0 0-15,4 0 0 16,0 0 2-16,-7 0-3 0,0 0 0 15,-7 0 1-15,-4 7 0 16,-3-4 0-16,0-3 2 16,-1 0-1-16,1 0-1 15,3 0-2-15,-17 0 1 16,-4 0 1-16,11 0 2 16,-4 0-1-16,8 0 2 15,-8 0-4-15,4 3 0 16,-8 0 1-16,8 0 0 15,17 3-3-15,-6-3 0 16,-1 1 4-16,0-4 1 16,4 0 0-16,4 0-2 15,-1 0 1-15,-3 0-1 16,3 3-3-16,-6 0 2 0,-5 0 3 16,1 0 1-16,-3 0-4 15,2-3 1-15,1 0 0 16,7 0 0-16,3 0 0 15,4 0 0-15,0 3 0 16,0 4 0-16,0-1-3 16,-4-3 2-16,4-3 1 15,11 0 2-15,6-3-3 16,1 3 0-16,0 3 1 16,-4 0 0-16,0 0 0 15,7-3 2-15,10 0-1 16,-27 0-1-16,-11 0 1 15,17 7-1-15,-13-4 0 0,34-3 0 16,61 0 0-16,-64 3 0 16,-18 0 0-16,36-3 0 15,64-3 0-15,-22 6 0 16,-18-3 0-16,-3 0 2 16,7 0-3-16,-53 9 0 15,-14-9 1-15,18 0 0 16,59 7 0-16,-3-4 0 15,-14 3 0-15,-14-3 0 16,-4 4 0-16,-35-7 0 16,-14 0 0-16,29 3 0 15,37 3 0-15,-9-3 0 16,-8-3-3-16,0 0 2 0,-6 0 1 16,-8 6 2-16,-11-6-1 15,-6 3-1-15,0-3 1 16,6-3-1-16,4 3 0 15,-35-6 2-15,-7 6-1 16,10 0-1-16,29 0 1 16,-11-3-1-16,-7-3 0 15,0 6 0-15,3-3 0 16,-27-4 0-16,-4 7 0 16,10 0 0-16,-7 0 0 15,4 0 2-15,-7 0-1 16,-1 0-1-16,-2 0 1 15,-5 0 1-15,-2 0 1 0,-1-3 3 16,7-3-1-16,-14 6 2 16,-3 0-2-16,-1-3 0 15,8-4-1-15,-4-2 2 16,-3 6-5-16,-1 0-1 16,1 0-2-16,-4-1 0 15,0 1 2-15,-4 3 0 16,1 0 0-16,-1 0 0 15,1-3 2-15,-4 3 1 16,0 0-37-16,0 0-14 16,-11 6-31-16,-3 4-13 15,4-7-70 1</inkml:trace>
  <inkml:trace contextRef="#ctx0" brushRef="#br0" timeOffset="14095.726">1940 8163 196 0,'0'-16'74'0,"-3"13"-58"0,3-3 5 16,0 3-1-16,0-4-1 0,0 4 1 15,0-3-3-15,0-4 2 16,0 10-10-16,0-3 1 0,0 0 1 16,0 0-6-16,3 3-1 15,1-3 7-15,3 0 2 16,3 0 0-16,5-4 0 16,2 1-1-16,8 0 0 15,-4 0-4-15,0-1-3 16,4 1 2-16,0 0 0 15,3 3-1-15,0-1 1 16,-3 1-2-16,7 0 0 16,6-3-1-16,5 0 0 15,6-4-2-15,15 1 1 16,-1 9-4-16,1-3 0 16,-8 3 1-16,7-7 0 15,-3 7 2-15,18-3 1 16,0-3-1-16,3 6 1 0,0-3 0 15,0-3 3-15,14-4-3 16,4 4 0-16,0 0-1 16,-7-1 1-16,6 1-2 15,5 3-1-15,3 3 1 16,-8 3 1-16,-9-3-3 16,9 0 0-16,5 0 1 15,-1 6 0-15,0-2 0 16,-7-4 0-16,11 0 0 15,4 0 0-15,-8 3 0 16,-3 0 0-16,7-3-3 16,-8 3 2-16,5 3 1 0,-12 4 2 15,1-1-1-15,-7-3-1 16,10-3 1-16,0-3-1 16,1 10-3-16,-15-1 2 15,0-9 1-15,3 6 0 16,-2-2 0-16,-15-4 2 15,-14 6-1-15,14 0-1 16,14 0 1-16,-7 1-1 16,3-1-3-16,-24-3 2 15,-7 0 1-15,21 4 2 16,-14-4-1-16,11 3 2 16,13-3-4-16,1 0 0 15,-1-3 1-15,-17 0 0 0,-7 0 2 16,7 3 1-16,-7 0-4 15,11 1 1-15,-11-1 0 16,24 0 2-16,-10 0-3 16,11 0 0-16,-11 0 1 15,14 0 0-15,-17-3 0 16,31 7 0-16,-18-4 0 16,19 3 2-16,-22-3-1 15,21-3-1-15,-17 7 1 16,27-7-1-16,-20 0 0 15,17 0 0-15,-20 0-3 16,34 0 2-16,-28 0 1 16,18 0 2-16,-21 0-1 0,28 0-1 15,-25 0 1-15,25 3 1 16,-25-3-3-16,21 6-2 16,-21-6 2-16,32 0 2 15,-24 0 0-15,16 0 2 16,-20 0-2-16,28 0-1 15,-25 0-2-15,15 0 1 16,-26 0 1-16,22 3 0 16,-21-3 2-16,21 0 1 15,-22 6-4-15,12-3 1 16,-19-3 0-16,26 7 2 16,-22-4-1-16,21 0 2 15,-24 0-2-15,10 0-1 16,-18 0 1-16,26 1-1 15,-19-1 0-15,11 0 2 0,-17 0-3 16,7 3 0-16,-15-3 1 16,11 0 2-16,-14 1-1 15,18-4 2-15,-18 0-4 16,10 0-2-16,-13 0 2 16,-1 3 2-16,-6-3 0 15,-1 3 2-15,-10-3-4 16,0 3 0-16,-8 0 1 15,1 0 0-15,-4-3 2 16,1 0 1-16,-8 0 1 16,3 0 2-16,-6 0 1 0,3 0 3 15,-3 0-5-15,-1 0-1 16,1 0-2-16,0 0-2 16,-4 0-2-16,0 0-1 15,-3 0 4-15,-1 0 1 16,1 0-3-16,-1-3 1 15,1 3 0-15,-1 0 0 16,1 0 0-16,0-3 2 16,-4 3-3-16,3-3 0 15,-3 3 1-15,4-3 2 16,-4 0 1-16,4-1 1 16,-4 4-5-16,0 0 1 15,0 0 0-15,3 0 0 0,-3 0-3 16,0 0 2-16,0 0 1 15,1-3 2-15,-1 3-3 16,0 0 0-16,0 0 1 16,3-3 2-16,-3 3-3 15,4 0-2-15,-4 0 4 16,4-3 1-16,-4 0 0 16,3 3-2-16,-3 0 1 15,7-3-1-15,-3 0 0 16,3 3 0-16,-3 0-3 15,6-3 2-15,-3 3 1 16,4-4 2-16,0 1 1 16,-1 0 1-16,1 0-5 15,0 0-1-15,-1 0 1 0,1-4 0 16,0 7 1-16,-1-3 0 16,1-3 0-16,-1 6 0 15,1 0 0-15,0 0 0 16,-4 0 0-16,3 0 2 15,-2 0-3-15,2 0-2 16,-3 0 4-16,4 0 1 16,-4 0-3-16,4 0 1 15,-4 0 0-15,3-3 2 16,1-3-3-16,0 6 0 16,-1-3 1-16,8-4 0 15,-7 7 0-15,3 0 2 16,-3 0-3-16,3 0 0 15,-4 0 1-15,4 0 0 0,-3 0 0 16,3 0 2-16,-3 0-3 16,3 0 0-16,-3 0 1 15,-1 0 2-15,-3 0-1 16,4 0 2-16,-4 0-2 16,0 0-1-16,0 0 1 15,1 0-1-15,-5 0-3 16,4 0 2-16,-3 0 1 15,-1 0 2-15,-3 0-1 16,4 0-1-16,-4 0 1 16,0 0 1-16,0 0-1 15,0-3 2-15,-3 3-2 0,-1-6-1 16,1 6-2-16,-1 0 1 16,1 0 1-16,-1 0 2 15,1 0-1-15,0 0-1 16,-4 0 1-16,0 0 1 15,0 0-1-15,0 0-1 16,0 0 1-16,0 0-1 16,0 0 0-16,0 0 0 15,0 0-9-15,0 0-2 16,0 0-18-16,0-3-7 16,0 3-21-16,0 0-9 15,0 0-85 1</inkml:trace>
  <inkml:trace contextRef="#ctx0" brushRef="#br0" timeOffset="15764.14">15702 8338 228 0,'21'-3'85'0,"-10"0"-66"0,7 0 5 16,-11 0 1-16,7 3-10 15,7-3 2-15,7 0-4 16,4 3 0-16,3-4-7 16,7 4 5-16,1-3 4 0,3 3-3 15,0 0 1-15,6-3-2 16,12 0 3-16,10 0-3 16,7 0-1-16,4 0-2 15,7-4 2-15,13-2-3 0,-20 9-2 16,-18-3 2-16,39-4 0 15,42-2-3-15,-39 6-3 16,-24-3 0-16,49 6 1 16,-32-3-1-16,33-4 2 15,-26 7 0-15,50-3 1 16,-39 3 0-16,45 0 2 16,-38 0 1-16,46 0 3 15,-42 0-5-15,63 0-1 16,-43 0-2-16,61 3 1 15,-53-3-4-15,63 7 0 16,-56-4 1-16,60 3 0 16,-60-3 0-16,59 6 0 0,-59 1-3 15,53-1 2-15,-57-2 1 16,64 2 2-16,-60-3-3 16,70 1 0-16,-63-4 3 15,70-3 3-15,-63 0-2 16,71 0 0-16,-68 0-1 15,68 0-2-15,-71 0 3 16,67-3 0-16,-64 3-1 16,64-4 1-16,-67 4-2 15,67-3 2-15,-67 3-2 16,70-3 2-16,-66 0-2 16,73 0 2-16,-70 0 2 15,85-4 4-15,-75 4-2 16,82-6 1-16,-78 6-7 15,92-7-1-15,-78 4 0 0,85-6 2 16,-85 5-1-16,85-5 2 16,-85 2-2-16,92 1-1 15,-88 3 1-15,81-1-1 16,-85 1 0-16,78 3 2 16,-78 0-3-16,67 3-2 15,-77 0 2-15,66 3 2 16,-73-3-2-16,63 3 0 15,-71 0 1-15,50 0 2 16,-63 0-1-16,34 4-1 16,-52-1 1-16,25 0-1 15,-40 1 0-15,-3-1 0 16,-31-6 2-16,-8 6 1 0,-21-3-1 16,-17-3 1-16,-15 0-2 15,-3 0-1-15,-11 0-15 16,-7 0-7-16,-3 0-36 15,-11 0-14-15,-3 7-102 16</inkml:trace>
  <inkml:trace contextRef="#ctx0" brushRef="#br0" timeOffset="18061.557">15536 10295 220 0,'-3'-22'82'0,"-1"13"-64"0,1-7 22 0,3 10 4 15,0-4-2-15,0-2-1 16,0 8-9-16,0-2-5 16,0-3-15-16,3 9 3 0,1-3 3 15,3-4 3-15,3 14 2 16,8 2 5-16,3 4 3 16,7 12-4-16,4 3-2 15,4 6-2-15,13 20 0 16,11 5-4-1,10 1-2-15,-3-1-3 0,-3-2-1 16,-8-7-5-16,-3-6 0 16,-7-3-1-16,-3-4 1 15,-5-2-4-15,-2-10-3 16,-5 0 4-16,-2-12 1 16,-5-1 0-16,1-6 1 15,-7-6-2-15,-4 0 0 16,-4-3-3-16,-3 0-2 0,-3 0 1 15,-4 0 1-15,-4-3-19 16,1 6-6-16,-1-4-32 16,1-2-15-16,3 6-27 15,0 0-10-15,3 0-74 16</inkml:trace>
  <inkml:trace contextRef="#ctx0" brushRef="#br0" timeOffset="18555.872">16683 10238 216 0,'7'-18'82'0,"-7"14"-64"0,3-5 22 0,-3 3 7 16,0 6-5-16,0-3 2 15,-3-4-2-15,-1 7 1 16,4-3-24-16,-3-3 9 0,3 6 3 16,0 0-5-16,-7 9-1 15,0 10-5-15,-4 19-1 0,-3 28 1 16,-7 21 0-16,-7 14-9 15,-11 34-4 1,-3 6-2-16,-4 3 1 0,3 13-1 16,8-13 2-16,3-19 0 15,4-18 1-15,7-13-4 16,3-16-3-16,8-9 0 16,3-22 1-16,0-6-1 15,3-16 2-15,4-6-2 16,0-9 2-16,0-10-2 15,0 0-1-15,0-4-13 16,0-2-6-16,0 0-39 0,4-4-15 16,-1 1-30-1,4-4-14-15,7 1-42 16</inkml:trace>
  <inkml:trace contextRef="#ctx0" brushRef="#br0" timeOffset="21168.914">14870 12280 204 0,'7'-25'77'0,"-4"15"-60"0,4-6 8 0,-3 10 0 16,-1-3 0-16,1-1 2 15,-1 4 3-15,1 0 1 16,-1 0-16-16,-3 2 4 0,0 1 2 15,4 3-3-15,-4 7 0 16,3 5 3-16,1 13 3 0,0 16-3 16,3 22-1-16,3 6-9 15,1 3-2 1,-1 0-5-16,1 6-3 0,-1 7 0 16,-2-4 1-16,2-8 1 15,-3-14 1-15,0-6-2 16,-3-9-2-16,-1-12-2 15,1-1 1-15,-4-9-8 16,0-6-2-16,-4-4-29 16,1-6-14-16,-4-6-27 15,0-3-10-15</inkml:trace>
  <inkml:trace contextRef="#ctx0" brushRef="#br0" timeOffset="21459.41">14683 12706 292 0,'7'-12'110'0,"-4"5"-86"0,11 1 13 0,-7 3 2 15,4-7-6-15,7 10 1 16,-1-3-15-16,8 3-4 15,7 0-9-15,3 3-4 0,4-3 1 16,3 10-2-16,0-4 2 16,1 0-11-16,-1 1-2 15,0-4-28-15,-3 0-13 0,-3-3-17 16,-1 0-8-16,4 3-45 16</inkml:trace>
  <inkml:trace contextRef="#ctx0" brushRef="#br0" timeOffset="21920.462">15392 12706 252 0,'-11'-12'93'0,"4"8"-72"0,-7 1 9 0,7 3 2 15,-4 0-9-15,1 0-1 16,-1 7-4-16,1-1 1 16,-5 3-10-16,1 7-3 0,4 6 0 15,-1 6 1-15,4 7 3 16,4 5-3-16,3 1 1 16,7 6-3-16,3-3 0 15,4-3-1-15,8-10 2 16,2 0-1-16,8-5 0 15,3-11 5-15,4-9 6 16,0-9 7-16,-4-12 6 16,0-17-7-16,-6-15-3 15,-12-3-9-15,-10 0-2 16,-14-3-2-16,-14 12 1 0,-14 0-6 16,-8 7-1-16,1 15-5 15,7 3-1-15,3 10-4 16,7 3 1-16,8 3-22 15,6 3-7-15,4 0-11 16,7 0-3-16,4 3-6 16,3 1-2-16,3 2-73 15</inkml:trace>
  <inkml:trace contextRef="#ctx0" brushRef="#br0" timeOffset="22236.291">15607 12245 284 0,'-18'-37'107'0,"18"24"-83"0,4-3 21 0,-4 13 5 16,3 0-14-16,1 0-3 15,-1 3-6-15,4 9-2 16,0 7-14-16,1 12-2 0,-1 22 1 16,-4 22-4-16,1 4-1 15,-1 5-2-15,1 7-3 0,-1 6-17 16,4-3-9-16,-3-9-26 16,-1-10-12-1,1-16-13-15,-1-15-2 0</inkml:trace>
  <inkml:trace contextRef="#ctx0" brushRef="#br0" timeOffset="22433.359">15409 12534 304 0,'-10'-19'112'0,"17"19"-87"0,10 6 9 0,-6-3-4 15,10 7-18-15,11-1-5 16,3 4-4-16,8-1 0 15,-1 4-2-15,0-1-1 0,1 1 1 16,-1 0-19-16,0 9-8 16,-3-3-17-16,-4 0-8 15,-3 3-70 1</inkml:trace>
  <inkml:trace contextRef="#ctx0" brushRef="#br0" timeOffset="22746.113">16013 12750 280 0,'-15'-3'107'0,"1"9"-83"0,-10 7 21 0,10 2 5 0,-8 7-10 16,-2 10 0-1,-1 8-12-15,4-8-3 0,3 8-14 16,8-5-2-16,3-7-2 0,7-6-1 16,10-9-1-16,11-13 1 15,8-13 1-15,2-15-1 16,1-7-1-16,-4 7 5 15,-7 6 4-15,-3 3 1 16,-7 10 4-16,-4 15-9 16,-4 7-3-16,-3 3-4 15,0 2 0-15,4 1-9 16,-1-3-3-16,1-4-13 16,3 1-6-16,0-4-21 15,0 1-6-15,0-7-20 16,-3 6-5-16,3-9-67 15</inkml:trace>
  <inkml:trace contextRef="#ctx0" brushRef="#br0" timeOffset="22970.952">16178 12255 384 0,'-7'-13'145'0,"7"13"-112"0,0 9 12 0,0 1 0 15,0 2-8-15,0 20 2 16,0 8-15-16,0 14-4 16,-3 12-12-16,-4-1-5 0,0 11-2 15,0 12 1-15,3-1 1 16,4-8-30-16,0-10-14 16,4-7-45-16,3-18-21 15,3-3-67-15</inkml:trace>
  <inkml:trace contextRef="#ctx0" brushRef="#br0" timeOffset="23706.259">15085 13681 244 0,'-11'-22'93'0,"4"10"-72"0,0-4 3 0,4 10-3 15,3-1 7-15,0 1 6 16,0 3 11-16,3 3 7 16,8 6-28-16,3 7 15 0,7 12 8 15,-3 19-10-15,-1 25-1 16,-3 9-19-16,-3 10-5 15,-4 12-8-15,-3 7-1 16,-4-7-1-16,0-6-2 16,0-9-17-16,3-7-6 15,1-9-31-15,3-12-13 16,0-16-26-16,3-19-10 16,1-16-41-16</inkml:trace>
  <inkml:trace contextRef="#ctx0" brushRef="#br0" timeOffset="24068.349">15088 13709 248 0,'-3'10'93'0,"6"9"-72"0,4 12 20 16,-7-12 4-16,4 6-8 15,-1 3 1-15,1 3-7 16,3-2-1-16,4 2-17 15,3-3-1-15,7-6-1 0,4-3-2 0,3-6 0 16,4-7 1-16,6-9 1 16,5-13 1-16,-5-12 0 15,-6-13-4-15,-11-6-3 16,-10 3 0 0,-15 0-1-16,-13 0-2 0,-11 0 1 15,-11-3-4-15,-11-3-2 16,-10 9-1-16,-3 13 0 15,3 13 0-15,7 15 0 16,14 6-6-16,15 6-2 16,9 4-17-16,15-3-7 15,15 9-25-15,9-1-9 16,12 8-78 0</inkml:trace>
  <inkml:trace contextRef="#ctx0" brushRef="#br0" timeOffset="24486.428">15741 13659 352 0,'-18'-28'132'0,"8"22"-103"0,-8-1 10 16,8 7-2-16,-5 4-6 15,-2 5 2-15,-4 4-5 16,-4 5-3-16,0 11-13 15,1 8-5-15,2 13-3 0,8-3-2 16,11 4-2-16,6-14 1 16,8 1 1-16,6-16 1 0,8-10 1 15,0-12-2-15,0-12 1 16,-4-13 0-16,-4-13 3 16,1 0 3-16,-7 1 5 15,-4 5 1-15,-4 7 3 16,1 7-4-16,-4 8 0 15,-4 10-6-15,1 10 0 16,-1 8-7-16,4 7-1 16,0 4 0-16,4 2 2 15,3 0-3-15,0-2-2 16,3-1-18-16,1-6-9 16,3-3-26-16,-3-4-12 15,3-2-26-15,-4-4-11 16</inkml:trace>
  <inkml:trace contextRef="#ctx0" brushRef="#br0" timeOffset="24701.337">15826 13763 356 0,'7'53'132'0,"-4"-6"-103"0,11 22 7 16,-7-44-1-16,7 0-12 15,8 0-1-15,2 0-10 0,1-3-3 16,0-3-5-16,-1-6-3 0,1 2 0 16,-4-8-15-16,0-7-5 15,-3-4-41-15,0-2-18 16,3-6-77 0</inkml:trace>
  <inkml:trace contextRef="#ctx0" brushRef="#br0" timeOffset="24953.144">16238 13691 476 0,'0'-4'178'0,"0"17"-138"0,-3 12 8 0,-1-3-4 15,-3 19-17-15,-3 22-3 0,-8 5-8 16,-7 17 0-16,-3 19-9 15,-4-1-4-15,-3 1 0 0,3-7 0 16,4 0 1-16,3-3-24 16,8-12-12-16,6-10-34 15,8-19-13-15,6-15-82 16,4-23-34-16,0-12 51 16</inkml:trace>
  <inkml:trace contextRef="#ctx0" brushRef="#br0" timeOffset="25702.987">17410 10753 320 0,'-4'-7'121'0,"4"7"-95"0,4-3 18 0,-4 3 0 15,3 3-2-15,4 1 4 16,4-1-3-16,3 3-2 16,0 0-22-16,7 0 2 0,0 1 0 15,8-4-7-15,2-3-1 16,12-3-7-16,13-4-2 15,4-2-2-15,0 0-2 16,0-1 1-16,-7-2 1 16,-7 9-10-16,-7-4-4 0,-11 4-43 15,-11 3-16-15,-10 3-50 16,-10 7-21-16,-11 5-10 16</inkml:trace>
  <inkml:trace contextRef="#ctx0" brushRef="#br0" timeOffset="25947.091">17575 11135 384 0,'0'3'143'0,"7"0"-112"0,8-3 19 0,-5 0-2 15,8 0-11-15,3-3-2 16,11 0-8-16,10-3-5 15,7 0-12-15,1-1-4 0,-1 4-2 16,-6 3-2-16,-8 3-2 16,-7 4-50-16,-7 2-21 15,-3 0-42-15,3-2-15 16,0-7-26 0</inkml:trace>
  <inkml:trace contextRef="#ctx0" brushRef="#br0" timeOffset="33718.983">20094 12242 148 0,'11'-6'57'0,"-8"3"-44"0,8-4 7 0,-8 7 3 16,5-3-1-16,-1 0 2 15,0-3 4-15,7 0 3 16,-4-1-17-16,-3 1 16 0,0 3 9 0,-3 0 6 16,-4 0 3-16,-4-1-9 15,-6 1-1-15,-4 0-9 16,-7 0-1-16,-1 3-9 16,-2 0-1-16,-8 3-7 15,-7 3-1-15,-7 1-9 16,-7 2 0-16,0 1-1 15,1-1 0-15,6 3 0 16,7 4 0-16,4 0-3 16,6-4 0-16,5 4-1 15,6 0 3-15,4-1 0 16,7 1 1-16,7-3-3 16,3-1 0-16,12-2 4 15,9-4 1-15,15-3-3 16,7 6 1-16,0 1-2 0,0 9 0 15,-4 3 2-15,-3-4 2 16,-4 4-3-16,-7 3 0 16,-3 0 3-16,-7 1 1 15,-4-1 1-15,-7 0 0 16,-4 0 2-16,-3-6 3 16,-7-1 2-16,-7 1 3 15,-4-6-7-15,-6-1-2 16,-12-2-3-16,-6-1 1 15,-4-3 0-15,0 1 1 16,4-7-5-16,7 0-1 16,7-3-2-16,3-1 3 0,7 1-22 15,15 3-42 1,13-3 1-16,15 0-21 16,7 3-4-16,3 6-59 15</inkml:trace>
  <inkml:trace contextRef="#ctx0" brushRef="#br0" timeOffset="34018.541">20401 12245 308 0,'-7'-53'115'0,"7"34"-89"0,4-6 27 0,-4 16 7 15,3-1-17-15,1 7-4 16,-1-3-10-16,1 12-4 16,-1 7-13-16,4 5 3 0,-3 7 3 15,-1 13-8-15,1 15-3 16,-1 10-4-16,-3 0 0 16,0 12-2-16,4-9-1 15,-1 0-6-15,-3-4-4 16,4 1-36-16,0-13-15 15,-4-12-26-15,0-10-11 16,-4-9-53 0</inkml:trace>
  <inkml:trace contextRef="#ctx0" brushRef="#br0" timeOffset="34216.61">20161 12483 300 0,'-17'-12'112'0,"24"15"-87"0,10 0 20 15,-3 0 4-15,11 0-27 16,10 1-9-16,8 2-8 16,-1-3-2-16,4 6-2 15,-4 7-1-15,1-3 1 0,-1 5-26 16,-3 1-8-16,-4 0-47 16,0 3-19-16,-6-3-21 15</inkml:trace>
  <inkml:trace contextRef="#ctx0" brushRef="#br0" timeOffset="34754.484">20832 12606 308 0,'-18'-13'115'0,"7"10"-89"0,-3 0 21 0,4 3 3 16,-4 3-23-16,-1 3-5 16,-2 1-2-16,3-1 1 15,-8 6-11-15,1 4-1 0,0 3 1 16,4 3-4-16,2 0 2 15,5-3-5-15,6-4-2 16,8-2-3-16,6-7 1 16,5-6 1-16,2-3 2 15,1-6-1-15,-1-4 2 16,1 0 4-16,-4 1 6 0,-3 3 2 16,-4-1 0-16,-4 4-7 15,1 3-5-15,-4 6-2 16,0 3-1-16,3 0-3 15,1 4 0-15,3-1-16 16,4 1-5-16,3-1-19 16,3 0-8-16,4-2 14 15,1-1 9-15,2-6 10 16,-2 0 7-16,-5-6 6 16,-3-1 3-16,0-2 10 15,-7 0 5-15,-3-4 11 16,-4 1 5-16,-4-1-7 15,-3 0-2-15,0 1-8 0,0 2 0 16,4 4-5-16,3-3 1 16,0 9-7-16,3-3-3 15,1-4 1-15,6 7 0 16,1 0-2-16,3-3 2 16,0 3-1-16,-3 0 0 15,-1 3-27-15,-3 4-10 16,0-4-23-16,-3 12-6 15,0-2-74 1</inkml:trace>
  <inkml:trace contextRef="#ctx0" brushRef="#br0" timeOffset="35281.478">21163 12737 192 0,'7'-9'71'0,"-3"6"-55"0,-1 0-2 15,-3 3-4-15,0 0 10 16,0 0 7-16,0 0 9 16,0 0 2-16,0 0-20 15,0 0 7-15,0 0 3 0,0 0-4 16,0 0-2-16,0 0-1 16,0 0 1-16,4 0 1 15,-1 0 3-15,4-3-3 16,0-1 0-16,4 1-1 0,3 0 1 15,0-3-9-15,0-3-3 16,0-4 2-16,1-9 2 16,-1-6-6-1,-4-10-3-15,-3-15-3 0,-3-4 0 16,-1-5-2-16,-3-1-1 16,-3-12 1-16,-4-7-1 15,-4 1 2-15,-3 12 1 16,-4 9 5-16,4 26 5 15,4 5-5-15,-4 14 0 16,-4 12-6-16,4 21-2 16,7 20 0-16,7 9 2 15,3 16-1-15,8 21 2 16,3 17 0-16,4-4 1 16,-1-3-5-16,1-6 1 0,0-10-7 15,-4-9 0-15,0-15-21 16,-4-20-7-16,1-25-24 15,0-9-8-15,-4-9-19 16,-7-13-9-16,-11-6-58 16</inkml:trace>
  <inkml:trace contextRef="#ctx0" brushRef="#br0" timeOffset="35526.962">20948 12320 232 0,'-14'-3'88'0,"10"0"-69"0,4-6 19 0,0 6 6 16,0-1-1-16,0-2 4 16,4-3 2-16,-1 6 2 15,4-4-27-15,4 7 15 0,7 0 5 16,10 0-8-16,21 0-1 16,15 0-16-16,10 0-4 15,-4 0-9-15,1 0-2 16,0 0-29-16,-1-3-10 15,-13 3-65-15,-12 3-25 16,-13 4-58 0</inkml:trace>
  <inkml:trace contextRef="#ctx0" brushRef="#br0" timeOffset="38584.075">19001 10514 244 0,'7'-37'93'0,"-7"21"-72"0,0 4 14 16,0 5 0-16,0-2-1 15,0 6 2-15,3-4-8 16,1 1-3-16,3 3-14 15,0 0 9-15,3 6 3 0,1 10 6 16,0 12 5-16,-1 19-6 16,1 9-2-16,-1 3-6 15,-3 16 0-15,0 10-7 16,-3 3-3-16,0-4-3 16,-4-3 0-16,0-12-2 15,0-3 0-15,0-7-1 0,0-5 0 16,0-7 0-16,0-10 0 15,0-12-2-15,0 3-2 16,0-12 3-16,-4-1 0 16,4-9-6-16,0-3-2 15,-7-3-31-15,3-3-12 16,1 0-30-16,-1-4-11 16,4 1-92-1</inkml:trace>
  <inkml:trace contextRef="#ctx0" brushRef="#br0" timeOffset="39605.725">19392 11210 272 0,'7'-15'101'0,"-7"12"-78"0,4-4 20 0,-4 4 5 16,3 0-2-16,1 0 3 16,-1 3-8-16,1 0 0 0,-1 6-23 15,4 7 7-15,-3 6 5 0,0 9-10 16,-4 19-1-16,0 12-5 16,-8 7 1-16,1-6-6 15,-3-7-3-15,-1-6-1 16,-3-6 1-16,-3-7-5 15,-1-2-3-15,0-7 3 16,1-6 3-16,-1-10-3 16,0 0-1-16,4-2 0 15,0-4 0-15,4-3-14 16,-1 0-5-16,4-3-32 16,3-4-15-16,4 7-16 15,4-3-5-15,3-3-78 16</inkml:trace>
  <inkml:trace contextRef="#ctx0" brushRef="#br0" timeOffset="40431.075">19883 10699 252 0,'-4'-9'96'0,"1"6"-75"0,-5-3 14 0,5 2 1 16,-1 1-8-16,1 0 0 15,3-3-4-15,0 0-1 16,3-4-12-16,4-2 9 0,1-4 3 16,2-3-3-16,4 0-1 15,4-6-5-15,3 10 1 16,0-1-2-16,4 3 2 15,3 7-4-15,0 9 1 16,4 13-1-16,0 12 1 16,-4 3 0-16,0 13 2 15,-14 3 2-15,-7 13-1 16,-7 9 1-16,-7 0 0 0,-7 0-6 16,-7-13-4-16,0-2-3 15,-4-4 0-15,-3-9-2 16,0-7 2-16,-4-3-2 15,4-9 2-15,3-3-4 16,4-6 0-16,3-7-1 16,8-6-2-16,10-3 3 15,7-7 0-15,7-5-4 16,4 5 1-16,3-2 2 0,3 2 1 16,1 4 1-1,0 3 2-15,-1 3-1 16,1 3-1-16,-4 3-4 15,-3-2 0-15,0 5-36 0,3-3-13 16,-4-3-19-16,-2 7-6 16,-1-10-22-16,0 9-7 15,0-3-26 1</inkml:trace>
  <inkml:trace contextRef="#ctx0" brushRef="#br0" timeOffset="41301.078">20507 10665 272 0,'-4'-6'104'0,"1"6"-81"0,-1-4 16 0,4 4 1 16,0 0-2-16,0-3 4 16,0 0-6-16,0-3-1 15,4-4-20-15,3-2 4 0,4-4 4 16,3-6-3-16,7-3 0 15,11 0-5-15,6 3 1 16,5 7-5-16,-1 5-1 16,-3 10-4-16,-7 10 1 15,-8 5 2-15,-10 4 5 16,1-3 3-16,-12 6 2 16,-6 12-6-16,-12-3-3 0,-6-2-3 15,-3-1-2-15,-5-6-3 16,1 3 1-16,3-9-2 15,4-1-1-15,4-2-2 16,3-4 1-16,3-2-1 16,7-1-2-16,4 0 0 15,7 0 3-15,8 4 0 16,2-1 1-16,4 4 0 16,4 2 2-16,3 7-1 15,1 3-1-15,-1 10 1 16,-4-7-1-16,-2 7 0 15,-5-4 0-15,-6 0 0 16,-8-2 0-16,-3-4 2 16,-10 0 3-16,-8-3-2 0,-7-4 0 15,-6-2-1-15,-1-6-2 16,-3 5 1-16,-1-5-1 16,5-7 0-16,-1 6 0 15,4-3 0-15,-1-2 0 16,8-1-7-16,4-3 0 15,3 3-21-15,6 0-7 16,8 0-15-16,4 0-6 16,3 0-19-16,7-3-5 15,4 0-94 1</inkml:trace>
  <inkml:trace contextRef="#ctx0" brushRef="#br0" timeOffset="41871.836">21234 10731 288 0,'7'-19'110'0,"0"9"-86"0,3-5 2 16,-3 5-5-16,1-2-8 15,-1-4 2-15,3 4 5 0,-3-1 2 16,0 1-11-16,0 2 4 0,0 1 5 15,-3 2 0-15,-1-2 3 16,-3 9 2-16,0-3 2 16,-3-3-1-16,-4 6-1 15,-4 0-3-15,-3 9-2 16,-3 0-6-16,-8 10-1 16,-3 3-6-16,-1 6-2 15,-2 7 2-15,2 6 0 16,1 18-1-16,7 7-1 15,3 0-1-15,8 0 0 16,6-7-2-16,8-8-2 16,10-1 1-16,14-10-1 15,7-5 0-15,8-7 2 16,3-3-1-16,3-9 2 16,-3-10 2-16,0-9 2 15,-4-9-1-15,4-4-1 16,-14-3 3-16,-8-6 5 0,-10 3-3 15,-10-3 0-15,-11-3-6 16,-7 3-1-16,-11 6 1 16,-14 9 0-16,-14 10-2 15,0 10-2-15,8 2-4 16,6 4 0-16,7 0-9 16,7-4-2-16,11 1-27 15,11-4-13-15,10-3-31 16,7-2-11-16,0-1-98 15</inkml:trace>
  <inkml:trace contextRef="#ctx0" brushRef="#br0" timeOffset="42863.172">23213 10530 252 0,'7'-22'96'0,"-4"16"-75"0,1-10 21 0,-4 10 3 16,0-4 1-16,3 1 4 16,1-3-3-16,-1 2-2 15,1 4-24-15,0 3 3 0,-1 6 3 16,-3 16 0-16,-3 21 2 16,-5 7-12-16,1 7-5 15,0 2-5-15,7 13 0 16,4 6-2-16,3-2 2 15,4 2-4-15,-1-16 0 16,1-8-1-16,3-14-2 16,-4-2 1-16,1-10 1 15,-4-6-1-15,-3-7-1 16,-4-6-26-16,-7-3-10 16,-4-6-28-16,-3 0-10 15,-4-3-16-15,-3 0-4 16,0-4-55-16</inkml:trace>
  <inkml:trace contextRef="#ctx0" brushRef="#br0" timeOffset="43117.865">22747 10935 340 0,'-7'-22'126'0,"14"22"-98"0,11 3 28 15,-8 0 4-15,8-3-15 16,10 0-1-16,7-3-8 0,18-4 0 16,18 1-20-16,7 3-7 0,-4 0-2 15,-11 0-4-15,-3 3 0 16,-7 0-21-16,-4 0-8 16,-3-3-38-16,4-1-14 15,-1-5-32-15,0 6-11 16,-3-6-19-1</inkml:trace>
  <inkml:trace contextRef="#ctx0" brushRef="#br0" timeOffset="44033.454">25770 12540 224 0,'4'3'85'0,"-4"6"-66"0,0 1 10 16,0-4-1-16,0 0 1 0,0 1 5 15,0-4 1-15,0-3 0 16,0 0-18-16,0-3 12 0,0-7 7 16,-4-5-2-16,-3-7 1 15,0-7-12-15,-3-5-3 16,-1-4-8-16,-3-6-2 15,0 4-2-15,0-1 0 16,3-3-7-16,4 0-2 16,4-3-3-16,6 0 3 15,4 0 0-15,4 6 3 16,3 7 1-16,4 9 1 16,3 9-5-16,3 10 1 15,1 12 0-15,3 6 0 16,4 4-7-16,3 3-3 15,1 0-32-15,2-4-12 16,1-2-22-16,-3-4-7 16,-5 1-70-16</inkml:trace>
  <inkml:trace contextRef="#ctx0" brushRef="#br0" timeOffset="44528.4">26395 12079 332 0,'-7'-16'126'0,"3"10"-98"0,-3 0 3 0,4 3-3 15,-4 3-4-15,-4 0 5 16,0 6-4-16,-3 3-1 15,0 7-13-15,-3 6-4 0,-5 6-3 16,1 7-2-16,4 5-2 16,3 7 1-16,3-3-1 15,7-3-3-15,8-6 2 16,3-10 3-16,7-13 1 16,0-2 3-16,4-20 1 15,3-2 3-15,0-13 1 16,0-4-1-16,1-2 1 15,-5 0 0-15,-3-4 3 16,-3 13 4-16,-4 3 3 16,-4 7-5-16,1 6 1 0,-4 6-10 15,0 9-2-15,0 10-5 16,3 3-1-16,1 6 1 16,7 3 2-16,3 4-1 15,3-1-1-15,5-9-6 16,-1 4-4-16,0-7-47 15,0-7-20-15,-3-5-49 16,-1-7-21-16,-6-6-5 16</inkml:trace>
  <inkml:trace contextRef="#ctx0" brushRef="#br0" timeOffset="44784.759">26786 11759 452 0,'-7'-6'170'0,"7"15"-132"0,4 4-4 0,-4-4-10 16,0 10-9-16,3 12 3 15,1 13-4-15,3 13 0 16,4 2-8-16,-4 1-4 0,0 6-1 16,0 9 1-16,-4 3 1 15,1-6-6-15,-1-12-2 16,4-10-29-16,0-12-13 15,1-16-17-15,-1-3-6 16,-7-19-41-16,0-10-17 16,-7-9 4-16</inkml:trace>
  <inkml:trace contextRef="#ctx0" brushRef="#br0" timeOffset="45191.202">26645 12120 304 0,'-14'-3'112'0,"14"6"-87"0,4 12 13 16,-1-11-1-16,8 11-14 15,3 1-3-15,4 0-5 16,6-1 0-16,8-2-8 16,14-1 16-16,10-2 8 0,8-1 5 15,-1 1 2-15,-3-1-9 16,-3 0-5-16,-4 1-12 16,-4-4-5-16,0-3-4 0,-3-3 0 15,-3-3 0 1,-5-6 1-16,-6-7-2 0,-7 3 1 15,-11-2-2-15,-14-4 2 16,-11 0-2-16,-13 7-1 16,-8 5 1-16,-3 14-1 15,-1 5 0-15,-2 7 2 16,2 9 1-16,5 10 3 16,9 6-3-16,12 0 0 15,13 3-1-15,11-10 1 16,15-9-2-16,17-6-1 15,14-12 1-15,7-4 1 16,0-12-25-16,-4-4-10 16,-3-2-40-16,-3-4-17 15,-5 0-29-15,-2 4-13 16,-4 3-6-16</inkml:trace>
  <inkml:trace contextRef="#ctx0" brushRef="#br0" timeOffset="46164.412">28198 12273 332 0,'3'-18'126'0,"-6"8"-98"0,-1 1 23 0,0 9 5 16,-3-3-15-16,0-1-3 15,-3 4-16-15,-4 7-4 16,0 2-10-16,-4 10-3 0,4 6-1 16,0 10-2-16,7-1 1 15,7-3-4-15,3 1-2 0,4-7 2 16,7-10 2-16,0-8-2 16,1-7-2-16,2-13-3 15,-3-9 1-15,0-6 3 16,-3 0 1-16,-4 0 1 15,-3 3 0-15,-1 3 0 16,-3 3 0-16,0 6-3 16,-3 4 2-16,-1 9-1 15,1 3-2-15,3 13 3 16,3 2 2-16,4 4-2 16,7 0 0-16,11 0 1 15,10-6 0-15,15-7 13 16,3-9 6-16,-4 0-5 0,0-12-3 15,-3-7-6-15,0-6-2 16,-4-6-1-16,-3-7 1 16,-4 0-2-16,-6-21-1 15,-5-13 1-15,-6 0 1 16,-7 3-3-16,-8 3-2 16,-6 16 8-16,-8 6 6 15,-3 9-1-15,-4 10 2 16,1 16-5-16,-1 9 1 15,-3 9-5-15,0 19 0 16,-4 32-3-16,0 15-1 16,-3 19 1-16,0 32 2 15,0 8-1-15,6 4-1 0,8 16 1 16,14-16 1-16,7-25-3 16,4-16 0-16,0-15-1 15,3-20 0-15,0-18 0 16,-4-16-2-16,1-12-2 15,-1-16-1-15,-2-16-14 16,-5-18-4-16,-3-23 4 16,-7-2 2-16,-7-1 12 15,-4 4 3-15,4 9 6 16,4 15 1-16,-1 4-1 16,7 6-2-16,8 4 1 15,7 2 1-15,6-3-3 0,11-3 0 16,15-3 1-16,17 0 2 15,7 0-1-15,-4 3-1 16,-6 6-50-16,-11 4-24 16,-11 2-110-1</inkml:trace>
  <inkml:trace contextRef="#ctx0" brushRef="#br0" timeOffset="47080.489">25954 13597 228 0,'3'-13'88'0,"1"4"-69"0,3-4 15 0,-3 7 1 15,-1-4-1-15,1-2 2 16,-1-4-2-16,1 4-1 16,-1-1-18-16,-3 4 6 0,0 2 6 15,0 7-6-15,-7 7 0 16,0 5-8-16,0 7 0 15,0 3-2-15,3 6 1 16,1 4-6-16,-1-4-4 16,4 0-1-16,0 6-1 15,4-2-22-15,-1-1-8 16,1-3-40-16,-1-3-15 16,1-3-75-16</inkml:trace>
  <inkml:trace contextRef="#ctx0" brushRef="#br0" timeOffset="47545.816">25947 12935 288 0,'-21'-60'107'0,"10"64"-83"0,-7 8-1 15,11 4-5-15,0 6-13 16,4 6-3-16,6 3-4 0,8-3-1 15,10 10 2-15,7 6-20 0,4 6-8 16,3 16-21-16,-3 6-8 16,0 0-40-1,-4-9 225 17,4 9-36-32,-8-19 0 15,-2-15-30-15,-5-13-17 16,-3-12-10-16,-3-7-4 15,-4-6-16-15,0-6-2 0,0-7 1 16,-3-6-5-16,3-6-2 16,0-3-1-16,7 0-1 15,4 6 0-15,3 3 0 16,7 10-2-16,4 9 1 16,3 9-2-16,0 7-1 15,1 2 3-15,-8 4 0 0,-4 0-1 16,-2 3-2-16,-8-3-24 15,0-3-11-15,-4 0-11 16,-3-3-2-16,1-1-12 16,-5-5-4-16,4 5-86 15</inkml:trace>
  <inkml:trace contextRef="#ctx0" brushRef="#br0" timeOffset="47805.577">26973 13496 356 0,'-28'-12'134'0,"14"12"-104"0,-7 3 3 0,10 3-5 16,-3 0-8-16,-3 4 0 16,2 5-6-16,1 4-1 15,4 3-8-15,-1 10-3 0,4-4-1 16,11 0-4-16,6 0 2 15,11 0 1-15,8-2 2 16,6-8-17-16,4-8-6 16,-4-7-23-16,-3-6-8 15,-4-4-104 1</inkml:trace>
  <inkml:trace contextRef="#ctx0" brushRef="#br0" timeOffset="48116.526">27238 13725 348 0,'-4'-12'132'0,"1"8"-103"0,-1-5 27 16,1 9 5-16,-1-9-27 15,1 5-8-15,-4-5-10 16,3-7-3-16,1 7-7 15,3-7 0-15,0 1 1 0,0-7-3 16,3-3-1-16,1-7-1 0,6-2-2 16,1-1-2-16,3 1 1 15,4 6-1-15,-1 9 0 16,1 0-9-16,0 6-5 16,-1 7-36-16,-3 6-14 15,0 6-30 1,-3 10-12-16,0 0-26 15</inkml:trace>
  <inkml:trace contextRef="#ctx0" brushRef="#br0" timeOffset="48357.437">27559 13590 328 0,'32'-3'123'0,"-15"0"-95"0,8-10 9 0,-14 7 0 0,-1-3-8 15,1-4 3-15,-4-2-5 16,-4-1 1-16,-6 3-16 15,-8 7-5-15,-6 12 0 0,-8 10-6 16,0 3-3-16,4 3-2 16,3-3 3-16,8 6-2 15,10-7-1-15,7 1 0 16,4-3 0-16,3-7-30 16,3 1-13-16,4-1-27 15,-3-3-9-15,7-2-59 16</inkml:trace>
  <inkml:trace contextRef="#ctx0" brushRef="#br0" timeOffset="48686.938">27996 13449 376 0,'-7'-28'143'0,"0"28"-112"0,-17 9 23 0,10 7 3 15,-11 6-27-15,-7 3-6 16,4 3-17-16,3-3-5 15,4 4-2-15,7-1-3 0,10-6 2 16,8-7 1-16,10-5 2 16,7-7-3-16,4-3-2 15,0 0 4-15,-4-3 1 16,-4 0 0-16,-3 0-2 16,-3 3 1-16,-7 3-1 15,-4 3 0-15,0 3 0 16,0 1-3-16,3 5 2 0,1-2-1 15,3 0 0-15,3-1-5 16,1-2 0-16,3-1-39 16,-3-3-17-16,-1-3-33 15,1 4-13 1,-4-1-26-16</inkml:trace>
  <inkml:trace contextRef="#ctx0" brushRef="#br0" timeOffset="49302.214">28303 13556 396 0,'11'-19'148'0,"-8"10"-115"0,1-7 17 0,-4 10 2 15,-4-7-28-15,-3 1-5 16,-3-1-12-16,-4 4-3 16,0 2-2-16,-4 7-4 0,4 3 1 15,3 7-1-15,4 6-2 16,4 2 3-16,3 4 0 15,3 3-2-15,4 0 2 16,4 1-1-16,7-1 0 16,3 0 0-16,0 0 0 15,-4 0 4-15,-6-3 3 16,-4-3 11-16,-3-4 7 16,-11-2-8-16,-4-7-3 15,-3-3-7-15,-4-3-2 16,1-3-1-16,-5-3-2 15,5-4-8-15,-1 1-3 0,4-3-34 16,3-4-13-16,4 3-5 16,7-2 0-16,4 5 17 15,-1 1 8-15,5-1 16 16,2 10 6-16,4-3 10 16,7 3 5-16,8 0 6 15,-1 3 2-15,-3-3 23 16,20 0 10-16,-9 0 2 15,13 0-1-15,-10-3-16 16,7-6-7-16,-7-1 0 16,-4-2 0-16,-7 2 8 15,-14-2 6-15,-3 3-13 0,-15 5-3 16,1 1-8 0,-11 13-3-16,-8 5-2 0,5 7 0 15,3 0-4-15,7 0 0 16,7 6 1-16,7 1 0 15,7-7-5-15,10-10 1 16,12-9-36-16,6-6-13 16,7-3-22-16,-13 0-6 15,-8-1-82 1</inkml:trace>
  <inkml:trace contextRef="#ctx0" brushRef="#br0" timeOffset="49631.181">29249 13016 452 0,'7'-12'167'0,"-7"12"-129"0,21 19 17 16,-21-16-1-16,7 16-22 16,0-4-6-16,-7 20-9 0,-7 31-3 15,-7 22-8-15,-4 2-4 0,-3 1 1 16,0 7-4-16,3 8 0 16,4-9-1-16,0-6 0 15,4-12-33-15,3-7-17 16,3-16-39-16,0-9-18 15</inkml:trace>
  <inkml:trace contextRef="#ctx0" brushRef="#br0" timeOffset="50637.433">29700 13691 248 0,'7'-10'93'0,"-3"7"-72"0,-1-6 14 0,1 2 2 16,0-2 1-16,-1 3 4 16,1-7-6-16,-1 1-1 15,-3 2-20-15,-3 1-2 0,-4 3 0 16,-4 2-1-16,-3 8 1 16,-4 5-5-16,-3 3-3 15,0 7-5-15,-4 3-2 16,4 6 1-16,3 4 2 15,4 2-2-15,7 1-2 16,0-7 2-16,11-3 0 0,6-6 1 16,4-10 0-16,4-6 0 15,3-9 0-15,0-9 0 16,4-11 2-16,3-2 3 16,0-6 2-16,1-4-3 15,-8 0-3-15,-3 10-3 16,6-38 1-16,-3 10 1 15,4-16 2-15,-7 9-1 16,-4-28-1-16,-4 19 12 16,-6-6 6-16,-4 21-5 15,-11 20 0-15,1 5-3 16,-11 39 1-16,-8 15-8 16,5 12-4-16,3 10 0 15,3 31 0-15,7 0 3 0,8-2 1 16,3-8-4-16,7 1 1 15,3-9 2-15,8-7 1 16,3-6-1-16,7-10-2 16,4-2 1-16,3-10-1 15,4-13 0-15,0-9 2 16,0-6-3-16,3-7 0 16,-3-6 1-16,-4 0 2 15,-10-6-1-15,-11 7 2 16,-7-4-2-16,-10 6 2 15,-8 10-2-15,-7 6-1 16,-6 9 1-16,-1 7 1 16,-3 6-6-16,0 3 1 0,3 3 1 15,7 13 3-15,11-4-2 16,11 1 0-16,6-7 1 16,11-2 0-16,4-7-9 15,10-10-4-15,4-9-37 16,4-3-15-16,-5-6-33 15,1 0-14-15,0-1-32 16</inkml:trace>
  <inkml:trace contextRef="#ctx0" brushRef="#br0" timeOffset="50959.543">30544 13650 416 0,'-22'3'154'0,"5"6"-120"0,-8 1-5 0,11-1-9 15,-7 1-16-15,0 8 0 16,3 4-4-16,4 7-3 15,10-1 2-15,8 6-2 0,13-5-1 0,5-8 3 16,6-8 2-16,0-7-9 16,0-6-2-16,1-3-19 15,-5-3-9-15,1-4-18 16,-7-2-7-16,-1 3-76 16</inkml:trace>
  <inkml:trace contextRef="#ctx0" brushRef="#br0" timeOffset="51434.385">30794 13894 352 0,'-7'-12'132'0,"0"6"-103"0,-4-7 25 0,4 7 6 16,-3-7-33-16,-1-6-9 15,0-3-12-15,1-3-5 16,-1 0 0-16,4-3-1 0,0 3 0 15,4 3-3-15,3 3 2 16,3 7-4-16,4 2 1 16,4 4-14-16,3 6-5 15,4 3-10-15,-1 3-3 16,8 4 0-16,0-1 2 16,-1 1 19-16,1-1 10 15,3 0 11-15,0 1 7 16,1-1 8-16,-1-2 5 15,0-4-12-15,0-6-3 16,-3-1-1-16,-7-5 1 16,-8 0 14-16,-6-1 7 0,-8 7-4 15,-3-3 0-15,-7 6-13 16,0 0-4-16,-4 9-9 16,1 1-2-16,-1 8-2 15,4 1 0-15,7 3 0 16,3 3 0-16,8 3 2 15,6-6 0-15,5 7-7 16,-1-11-3-16,7-5-32 16,4-4-15-16,3-5-17 15,4-8-6-15,-1-2-63 16</inkml:trace>
  <inkml:trace contextRef="#ctx0" brushRef="#br0" timeOffset="51734.48">31383 13753 280 0,'7'-22'107'0,"-7"22"-83"0,-7-9 19 0,4 9 3 15,-1 0-7-15,1 0 0 16,-5 0-3-16,1 0 3 16,-7 3-22-16,4 0-1 0,-8 7-1 15,0 5-6-15,4 4-1 16,7-3-6-16,7 3-2 16,7-10-2-16,4 0 0 15,-4 1 4-15,11-10 3 16,-4 0-4-16,0-10-1 15,0 10 2-15,-3-3 3 16,-1-3 4-16,-3 6 5 16,0 6-8-16,-3-3-3 15,-1 10-7-15,4 0 0 16,0-1-16-16,0 1-4 0,4-4-30 16,0-3-10-16,-1-6-31 15,4 0-12-15,4-3-29 16</inkml:trace>
  <inkml:trace contextRef="#ctx0" brushRef="#br0" timeOffset="52081.008">31750 13681 308 0,'28'-19'115'0,"-28"19"-89"0,4-9 21 16,-4 9 5-16,-7 0-17 0,3 0-3 16,-10 6-12-16,0-3-2 15,-4-3-11-15,4 7-2 0,0-4-1 16,0-3 0-16,0 9 0 15,3-3-5-15,1 4 1 16,3-7 0-16,0 16 0 16,3-7-3-16,8 17 0 15,-1-7 2-15,11 12 2 16,-3-6 0-16,6 4 2 16,-2-7 7-16,-5 3 5 15,1-6 8-15,-11-6 6 16,0-4-7-16,-14-6-3 15,0-3-9-15,-8-9-4 16,5 0-3-16,-8-10-3 16,7 7-4-16,-3-4 0 15,4-2-33-15,2 2-13 16,5 4-28-16,6-4-9 0,1 4-87 16</inkml:trace>
  <inkml:trace contextRef="#ctx0" brushRef="#br0" timeOffset="52395.217">31891 13753 428 0,'4'3'162'0,"-4"-3"-126"0,10 13 1 16,-10-10-9-16,11 3-23 16,-4 1-2-16,14-4-2 0,-3-3-1 15,10-3 0-15,-3 0 2 0,3-4 1 16,-3 1 5-16,-11-3 5 15,0 2 6-15,-18 1 5 16,1 0-14-16,-11 6-6 16,-1 0-3-16,-6 9-1 15,4 1 2-15,-8 12 3 16,7-7 2-16,8 20 3 16,-1-10-7-16,15 6-2 15,-1-6-3-15,15 3 0 16,-4-9-40-16,18-6-17 15,-4-1-45-15,4-5-19 16,-4-4-41 0</inkml:trace>
  <inkml:trace contextRef="#ctx0" brushRef="#br0" timeOffset="54903.35">25104 10568 236 0,'-7'0'90'0,"0"6"-70"0,0-3 19 16,-1-3 3-16,1 0-2 15,0-3 3-15,0-6-7 16,0-4 1-16,4 0-21 0,-1-2 4 0,1-1 1 16,3-3 0-16,0 0-1 15,7-2-6-15,7-1-1 16,11 0 1-16,6-3 1 16,12-1-2-16,10-2 0 15,10 3-1 1,18 6 2-16,4 7-3 0,-4 9-1 15,-7 12-2-15,-3 13 0 16,-8 25 7-16,-10 28 4 16,-18 4 0-16,-21-1-2 15,-14 10-5-15,-10 3-2 16,-8-10-6-16,-10-2-1 16,-11-13-1-16,-14-7 1 15,-10-12-4-15,-1-6 0 16,8-10 3-16,3-6 1 15,7-6-4-15,7-9 1 0,11-10-2 16,10-10-2-16,8 4-2 16,10-10 1-16,10 1 3 15,15-4 1-15,17-3-4 16,18 0 1-16,7 3 2 16,0 0 3-16,-3 4 2 15,-4 2 1-15,-7 4-20 16,-11 2-9-16,-7 1-18 15,-6 6-6-15,-5 0-18 16,-3 3-8-16,-3 3-21 16,0 4-10-16</inkml:trace>
  <inkml:trace contextRef="#ctx0" brushRef="#br0" timeOffset="55292.57">26303 10439 384 0,'7'-47'145'0,"-3"25"-112"0,6-3 16 0,-6 22 0 0,3-7-7 16,0 4 1-16,4 3-8 15,-4 6-2-15,0 7-18 16,-4 12 2-16,-3 18 3 0,-3 14-7 16,-4 5-2-16,0 4-6 15,-1 3-2-15,1 6-3 16,0 3-1-16,4-6 3 16,6-3 1-16,4-10-4 15,0-15-1-15,4-9-13 16,3-11-2-16,0-5-16 15,-3-10-7-15,-4-6-25 16,-4-6-11-16,-3-6-23 16,4-4-9-16,3-6-42 15</inkml:trace>
  <inkml:trace contextRef="#ctx0" brushRef="#br0" timeOffset="55847.444">26868 10298 420 0,'28'-16'159'0,"-14"10"-124"0,7 0 13 0,-14 6-2 16,0 0-5-16,-7 3 5 16,-7 6-16-16,-14 7-8 15,-7 9-13-15,-4 10-6 0,0 5 0 16,0 1-2-16,4 0-1 0,4-4 1 15,2-2-1-15,8-10-3 16,7 3 2-16,4-9 1 16,3-3 0-16,3-4-3 15,4-2 0-15,4-1 2 16,3-3 2-16,4-2-2 16,3-1 0-16,11 0-1 15,6 0 0-15,8 0 2 16,4 6 0-16,-1 1 0 15,4 9 2-15,0 3-1 16,0 0-1-16,0 6-2 16,3 3 1-16,-7 1 1 15,-3 2 2-15,-10 1 1 16,-12-7 1-16,-10 0 11 0,-10-6 5 16,-15-3-8-1,-13-7-2-15,-8 1-4 0,-7-4 1 16,-7 1-6-16,-10-7-1 15,-11 6 2-15,3-3 1 16,8-2-1-16,6 2-2 16,12-3-10-16,6-3-6 15,7 0-19-15,4 0-5 16,7-3-25-16,7-3-12 16,7-7-22-16,3-3-11 15,8-2-50 1</inkml:trace>
  <inkml:trace contextRef="#ctx0" brushRef="#br0" timeOffset="56118.009">26793 10307 360 0,'-14'-3'134'0,"14"3"-104"0,11 0 12 15,0 0-2-15,10-3-2 16,18-3 4-16,13 0-12 16,12-4-3-16,3 4-16 15,7 0-4-15,0 3-1 0,0 6-1 16,-7 3 0-16,-10 0-14 16,-8 4-4-16,-3 2-36 0,-4 4-15 15,-3 3-36-15,3 6-14 16,8 3-34-1</inkml:trace>
  <inkml:trace contextRef="#ctx0" brushRef="#br0" timeOffset="56310.098">28053 10640 400 0,'3'-10'151'0,"-3"7"-118"0,0 0 16 16,0 3-1-16</inkml:trace>
  <inkml:trace contextRef="#ctx0" brushRef="#br0" timeOffset="56479.24">28049 10633 746 0,'-10'16'39'0,"-4"3"-20"16,-7 6-8-16,-4 3-4 0,-3 10-3 15,-4 9-3-15,0 3 0 16,4 3 1-16,0 1-1 16,3-7 2-16,4-6-4 15,3-7 0-15,4-6-12 0,0-6-7 16,0-6-31-16,3-4-15 16,4-5-31-16,0-4-12 15</inkml:trace>
  <inkml:trace contextRef="#ctx0" brushRef="#br0" timeOffset="56751.543">27668 10677 356 0,'-14'-3'134'0,"14"3"-104"0,0 0 18 0,0 3 0 16,7 4 0-16,0 2 6 15,4 7-13-15,7 3-4 0,6 3-21 16,12 6 3-16,-1 12 2 0,4 8-9 16,3 8-4-16,-3-6-5 15,-4-3-3-15,-7-9 1 16,-3-7 1-16,-4-6-1 16,-7-6-1-16,-3-3-43 15,-1-7-19-15,1-6-46 16,0-3-17-16,-1-6-57 15</inkml:trace>
  <inkml:trace contextRef="#ctx0" brushRef="#br0" timeOffset="64898.687">6025 9709 180 0,'-28'-19'68'0,"11"28"-52"0,-8-9-1 0,11-3-1 0,-7-3-4 16,-8 6 2-16,1-3 0 16,-4-4 0-16,1 17-6 15,2-4 3-15,-9-6 1 0,-1 9-1 16,-3 1 2-16,-8-4-4 15,-3-3 1-15,0 0 1 16,4-3 5-16,7 7-6 16,-8-11 0-16,4 8 0 15,-3-11 2-15,-11 4-3 16,-7 0-2-16,-4 0-2 16,1 0 0-16,-4 3 0 15,-4 0 1-15,-7 9 0 0,-3-9 2 16,-3 10-1-16,6-14 0 15,0 1-3-15,-14 0 1 16,1 6 0-16,2-12 1 16,8 9-2-16,-11-9-2 15,-6 9 1-15,-5-10-1 16,8 10 2-16,7-9 1 16,-15 6-1-16,-3-4-2 15,1 4 1-15,6-3 1 16,-7 6-1-16,-4-10-1 15,5 4 1-15,6-3-1 16,-25 6 0-16,1-7 2 16,10 4-3-16,17 3 0 15,12 3-1-15,-1 6 0 0,11 0 2 16,3 4 0-16,-3 2 0 16,18 1 2-16,-1 3-1 15,18-4-1-15,0 7-2 16,8 0 1-16,6 3 1 15,0 3 0-15,0-3-3 16,1 6 0-16,2 10 2 16,-2 2 2-16,-1 7 0 15,4 7-1-15,3-10-2 16,11 3 1-16,0-4 1 16,3 1 2-16,8-3-3 15,3 3 0-15,7 6 1 16,0 10 2-16,7 6 1 0,0-4 1 15,11-2-5-15,-4-4 1 16,7 1 0-16,-3 2 0 16,-4 4 0-16,7 3 2 15,0 0-1-15,15-7 2 16,10-8 0-16,17-8 1 16,1-2 0-16,6-3 2 15,1-7-5-15,10-3-1 16,14 7 0-16,4-1 0 15,0 1 0-15,14-4 2 16,10 7 3-16,-3-7 4 16,11-3-4-16,14-3-1 15,-4-3 0-15,21-3 0 0,1-6-5 16,-1-1 1-16,25 1 2 16,-7-1 1-16,10-2-4 15,-2-1 1-15,-1 7-2 16,14-4 0-16,-18 7 4 15,25-3 1-15,-17 3-4 16,17-4 1-16,-3-2 2 16,14-4 1-16,-15 4-4 15,15-10-1-15,0 6 1 16,-7-2 0-16,13-4-2 16,-13-3 2-16,10 0 3 15,-6 0 1-15,9 0-1 16,-13 0 1-16,14 0-2 0,-11 0-1 15,22-10 1-15,-22 1-1 16,18-3 0-16,-14-7 0 16,21-13 0-16,-18-5 2 15,28-17-1-15,-34-5-1 16,6-4 1-16,-14 10 1 16,-17-4-3-16,-1 10 0 15,-31-3 1-15,-21-3 2 16,-11-7-3-16,-14-2 0 15,-22-1 3-15,-20 3 1 16,-21 4-1-16,-22-4 1 16,-21 4-2-16,-28-13 2 15,-32-6-2-15,-14 6 2 0,-25 3-2 16,-42 6-1-16,-7 7-2 16,-46 6 1-16,0 3-1 15,-49 3 0-15,3 0 4 16,-28-2 1-16,4-4-1 15,-15 3-2-15,-17-3 1 16,10 6-1-16,-20 6 0 16,9-2 0-16,-6 12 0 15,-7-4 2-15,21 4-1 16,-11 7-1-16,21-1 1 16,-6 9-1-16,17 20-3 15,0-10 2-15,21 6-1 16,0 7-2-16,25 5-4 15,14 1 0-15,10 3-25 0,36-3-8 16,39-10-113 0</inkml:trace>
  <inkml:trace contextRef="#ctx0" brushRef="#br0" timeOffset="68667.998">2028 10361 228 0,'-17'-16'88'0,"6"13"-69"0,1-3 22 0,3 2 3 16,0 4-5-16,-4 0 0 0,0 0-11 16,1 4-5-16,-1 2-13 15,4 3-2-15,-3 10 2 0,-1 3 0 16,4 3 2-16,0 0 0 15,3 3 2-15,4 4-5 16,0-4-1-16,4-3-4 16,3-3-1-16,0-6-1 15,11-4 1-15,-1-2 0 16,8-7 1-16,0-6-2 16,3-7-2-16,-3-2 5 15,-8-13 1-15,1-4 0 16,-4-5-1-16,-7-1-1 15,-7 7 2-15,-7 0 1 16,-7 3 3-16,-11 3-5 16,0 0-3-16,-6 9-1 0,-1 4-1 15,0 3 0-15,0 6 0 16,-6 9 0-16,2 10 2 16,8 16-3-16,0 5 0 15,3 7 1-15,15-3 2 16,10-6 1-16,10-10 1 15,11 0 2-15,1-3 1 16,-1-9-1-16,7-7 1 16,7-2 0-16,8-7 3 15,-8-7-3-15,0-5-2 16,7-10 0-16,-13-13 1 16,-1-5-1-16,-7-1 2 0,-7-3-2 15,-10 10 0 1,-8-4-6-16,-10 3-1 0,-11-2 3 15,-3 5 3-15,-7 4-3 16,-4 6-1-16,7 7 0 16,4 11 2-16,0 8-6 15,-4 14 1-15,11 8-1 16,7 11 2-16,7 13-1 16,3 7 1-16,8-4 2 15,6 0 0-15,5-9-3 16,2-6 2-16,8-7 3 15,0-6 1-15,3-6-1 16,7-6 1-16,7-7 0 0,-3-6 1 16,-7-9 0-16,0-10 0 15,-1-16 0-15,-6-9 2 16,-11-6-3-16,-3 0 0 16,-11 0 1-16,-14 3 0 15,-11 3-2-15,-17 6-2 16,-4 10 1-16,7 12-1 15,-7 10-3-15,4 12 0 16,7 10 2-16,-15 22 0 16,15 21-4-16,14 7 1 15,7 0 2-15,10-13 1 16,8 1-2-16,6-11 2 16,4-8 1-16,7-7 0 15,8-15 2-15,9-1 3 16,1-12 0-16,7-6 0 0,4-3 1 15,-12-10 1-15,5-13-1 16,-5-15-1-16,-13-15-3 16,-4 2-2-16,-10 1 3 15,-11-1 2-15,-18 3-4 16,-10-2-1-16,-21-4 2 16,-4 13 3-16,7 16-4 15,-3 18-1-15,6 22-2 16,1 19 0-16,0 7 0 15,10 15 0-15,14 3 0 16,8 16-2-16,13 3 0 16,8-4 0-16,-1-5 3 0,11-13 0 15,4-6 1-15,10-10 0 16,4-9 2-16,4-6 1 16,9-10-1-16,-9-9 1 15,-1-10 0-15,0-12 1 16,-10-15 0-16,-4-14 0 15,-10 1-2-15,-11 0 1 16,-17-1 0-16,-19 7 1 16,-13 3-2-16,-18 7-2 15,11 9 1-15,-4 12-1 16,7 16-3-16,0 12 2 16,0 14-1-16,7 11 0 15,8 20 0-15,9 8 0 16,12 1 0-16,17-12-2 15,7-11 0-15,7-2 3 0,4-9-2 16,10-10 1-16,11-10 2 16,-4-3 0-16,8-2 2 15,-1-14 1-15,-10-5 1 16,-4-13 0-16,0-10-2 16,-10-12-2-16,-14-6 3 15,-8 3 2-15,-13 3-2 16,-12 3-2-16,-16 6 2 15,-5 10 0-15,5 9-1 16,-8 16-2-16,7 9-4 16,7 19 0-16,0 19 2 0,1 13 1 15,13 6-2-15,7-7 0 16,11-6-1-16,7-9 0 16,8-3 3-16,6-10 0 15,7-6 1-15,4-10 2 16,3-5-1-16,7-11-1 15,-6-2 1-15,-5-13 1 16,1 0 1-16,-4-15 1 16,-10-13 0-16,-11-9 0 15,-7 2 0-15,-14 4 0 16,-14 6-2-16,-8 10-2 16,1 9 1-16,0 9 1 15,-4 10-3-15,7 15-2 16,4 10 2-16,0 9 2 0,3 7-2 15,11-1 0-15,7 7-1 16,7-4-2-16,7-8 0 16,4-1 3-16,3-6 0 15,7-3 1-15,4-7 0 16,-1-6 0-16,8-2 0 16,3-11 0-16,-3-8 0 15,-7-17 2-15,3-8-1 16,-3-8 2-16,-4 1-2 15,-11 4 2-15,-6-1 0 16,-15 3 3-16,-10 3-3 16,-7 7-2-16,-4 9 2 15,0 13 0-15,-3 9-6 0,3 12 0 16,4 13 1-16,7 3 3 16,0 10-2-16,3 3-2 15,11-4-1-15,7-2 0 16,7-4 3-16,7-6 0 15,0-3-2-15,4-6 2 16,0-10 1-16,3 1 0 16,0-14 2-16,0-12 1 15,0-9-1-15,-3-6-2 16,-7-1 3-16,-8 4 2 16,-3 0-2-16,-10 5-2 15,-8 4 2-15,-10 7 0 16,3 5-1-16,4 10-2 15,0 7 1-15,7 2-1 0,-1 4-3 16,1 9 2-16,0-4-1 16,7 4-2-16,4-3 0 15,6 3 3-15,1 0 0 16,3-3 1-16,7-3-5 16,0-1 1-16,0-5 2 15,0-7 3-15,0-6 2 16,0-10 1-16,4-6-2 15,-4-9-2-15,0-3 1 16,-7 6 1-16,-3 0 1 16,-4 3 1-16,-11 0-2 15,-6 3 1-15,-1 3 0 16,0 0 3-16,1 7-5 0,3 6-3 16,-4 6-2-16,0 6 0 15,1 4 3-15,3 6 2 16,7 6-2-16,7 3-2 15,3 0-1-15,4-3 0 16,4 1 3-16,3-8 0 16,0-2-2-16,0-7 2 15,-3-9 1-15,-1-9 2 16,1-7 1-16,-1-9 1 16,1 0-2-16,-4-3-2 15,-3 0 1-15,-8-1 1 16,-3 4-1-16,-4-3 2 15,-3 3-2-15,4 3 2 0,-4 6-2 16,-1 7 2-16,1 3-4 16,-3 12 0-16,3-3 1 15,3 13 2-15,4 3-6 16,3 3-1-16,8 3-1 16,3 0 4-16,0 0-1 15,4 0 1-15,3-3 0 16,7-3 0-16,0-4 2 15,-3-8 2-15,-1-7-1 16,1-7 2-16,-4-8-2 16,-3-4-1-16,-8 0 3 15,-3-6 2-15,-7 6-2 16,-3-3-2-16,-4 0 0 0,-4 0 1 16,0 4-1-16,8-4-1 15,-4 12-2-15,-1 1 1 16,5 9 1-16,-4 9 0 15,7 1-3-15,0 15 2 16,3 0-1-16,4 3 0 16,4 0 2-16,3 4 0 15,3-4-5-15,8-6 1 16,-4-3 2-16,4-13 1 16,-4 0 1-16,3-12 2 15,1-7-1-15,-4-6 2 16,-3-2-2-16,-8 2 2 15,-3-6 0-15,-3 6 1 16,-8-3-2-16,-3 0-2 0,-4 3 1 16,1 7 1-16,3 5-1 15,-4 10-1-15,4 10 1 16,-4 3-1-16,11-1-5 16,4 4 1-16,3-3 0 15,3 3-1-15,1-4-18 16,3-2-8-16,3-4-17 15,-3-2-8-15,4-4-16 16,0-6-5-16,-1-4-29 16,8 7-10-16,3 0-22 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1T13:30:35.500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6138 4027 204 0,'4'-6'77'0,"-8"6"-60"0,1 0 4 0,3 0-1 16,-4 0-8-16,-3 6-2 16,0-3-1-16,4 3-1 15,-1-2-4-15,1-1 4 0,3-3 2 16,0 0 8-16,3 0 3 15,1 0 1-15,3 0-2 16,0 0-4-16,-4 0 0 16,1 0-5-16,3 0-1 15,0-3-4-15,0 3-1 16,0-4-1-16,-3 4 2 16,6-3-1-16,4 0 2 15,4 0-2-15,3-3 0 0,4 6-3 16,3-3-2-16,-10 3 1 15,6-7-1-15,1 7 0 16,0 0 0-16,6 0 0 16,-2 0 2-16,6 0 5 15,4 0 6-15,3-3-5 16,11-3 0-16,7-3-4 16,3 5-3-16,1-2 2 15,-4 6 0-15,0 0-4 16,-14 0 1-16,3 0 0 15,1 0 0-15,-1 6 0 16,4-2 0-16,3-4 0 0,8 6 0 16,-11-6 0-16,3 0 0 15,1 0 0-15,-1 0 0 16,4-6 0-16,0 6 0 16,-4 0 0-16,1 0 2 15,-8 0-1-15,-3 0 2 16,-4 6-4-16,1-3 0 15,-4-3 1-15,-1 6 0 16,1-6 2-16,4 0 1 16,6 0-1-16,4 0-2 15,3-6-2-15,-3 6 1 16,0 0 1-16,-3 0 0 16,-1 0 0-16,0 0 0 15,8 0 0-15,-1 0 2 0,4 0-3 16,4 6 0-16,3-6 1 15,-4 0 2-15,4 0-1 16,11 0-1-16,3 0-2 16,0 0 1-16,-3 0 1 15,-1 0 2-15,8 0-1 16,3 3-1-16,0 4 1 16,-3-4-1-16,-4-3 0 15,4 6 0-15,7-6 0 16,-1 3 0-16,-2 0 0 15,-8 4 0-15,-4-4 2 16,4 0 1-16,8-3-4 16,-1 0-1-16,-4 3 3 0,-6 0 1 15,17-3 0-15,-3 0-2 16,3-3 1-16,-3 3 1 16,-7 3-1-16,-8-3 2 15,-3 0-2-15,11-3-1 16,0 0 3-16,-32 3 0 15,-11 0-1-15,18 0-2 16,35-3 1-16,-3 0-1 16,0-1 0-16,-36 4 2 15,-10 0-1-15,14 0 2 16,39 0-2-16,-4-3 2 16,4 0-4-16,-39 0 0 0,-11-3 1 15,18 6 0 1,46 0 0-16,-4-3 2 0,1-4-1 15,-43 7-1-15,-14 0-2 16,17-3 1-16,57-3 1 16,-46 6 0-16,-17 0 0 15,24 0 2-15,53-3-1 16,-53 3-1-16,-17 0-2 16,31 0 1-16,-17 0 1 15,31 0 2-15,-24 0-3 16,31 0 0-16,-27 0 1 15,38-6 0-15,-32 6 0 16,32-4 2-16,-28 4-1 16,39-6-1-16,-32 6 1 0,24 0-1 15,-31 0-3-15,35 0 0 16,-32 0 4-16,22 0 3 16,-32 0-1-16,31 0-2 15,-27 0 0-15,16 0-1 16,-27 0 2-16,18 0 1 15,-19 0 5-15,19-3 5 16,-26 3-7-16,5-3-3 16,-19 0-2-16,-3 3-1 15,-10 0 2-15,-8 0 1 16,-10 0-1-16,-4 0-2 16,-7 0-2-16,-7 0 1 15,-3 0 3-15,0 0 3 16,-4 0 0-16,-4 0 2 15,-3 0-4-15,-7 0 0 0,0 0-50 16,-10 6-22-16,-1-3-98 16,-10 13-67-1,3-4 98-15</inkml:trace>
  <inkml:trace contextRef="#ctx0" brushRef="#br0" timeOffset="2417.997">17078 4002 192 0,'4'0'71'0,"-1"0"-55"0,1-3 2 16,-1-3-3-16,-3 6-2 15,0 0 3-15,0-4-3 16,0 4 2-16,0 0-8 15,0 0-6-15,0 0-2 0,0 0 5 16,0 0 2-16,0 0 2 16,0 4 0-16,4-4 4 15,-1 6 3-15,1-6-2 16,-1 0 2-16,4 0-6 0,0 0-1 16,0 0-2-16,0 0 1 15,0 0-2-15,4 0 0 16,0 3-1-16,3-3 2 15,3 0 1-15,8 0 3 16,3-3-3-16,-3 3-2 16,-4 0 0-16,11 0 1 15,-4 0 1-15,7 0 1 16,-3 0 0-16,7 0 2 16,17-6-5-16,4 6-1 15,11 0-2-15,-18 0 1 16,-11 0-2-16,22 0-1 15,-15 0 5-15,39-4 4 16,-17 4 1-16,31-6 2 16,-21 6-2-16,39 0 1 15,-25 0-6-15,22 0-1 0,-25 0 0 16,17 0 0-16,-24 6-2 16,28-2-2-16,-29-4 1 15,15 6-1-15,-21-6 0 16,27 0 0-16,-20 0 0 15,14-6 2-15,-18 6-1 16,-3-4-1-16,-18-2 1 16,-7 6 1-16,-11 0-1 15,-10 0-1-15,-4 0 3 16,-11 6 0-16,1-2-37 16,-11 2-16-16,0-3-129 15</inkml:trace>
  <inkml:trace contextRef="#ctx0" brushRef="#br0" timeOffset="4744.975">22102 4118 176 0,'3'0'68'0,"1"6"-52"0,-1-6 8 0,1 0 0 0,-1 0-8 16,1 0-1-16,3 0-1 16,-4 0 4-16,8 0-10 15,-4 0 2-15,7 0 1 0,-3 0 0 16,6 0 3-16,-3 0-3 15,4 0 1-15,0 0-3 16,3 0 0-16,7 0-3 16,0-6 1-16,0 6-2 15,4 0 0-15,7-3-3 16,7-3 1-16,3 6 0 16,8 0 1-16,-1 0 0 15,-6 0 2-15,-15 0-1 16,32-4 0-16,35 1 1 15,-28 3 3-15,-14 0-4 16,21 0-1-16,-14 0-2 16,29 0-2-16,-22 0 1 0,14 3-1 15,-18 1 0-15,22-4 0 16,-18 0 2-16,25 0 1 16,-21 0-1-16,10 6-2 15,-14-3 1-15,18-3-1 16,-18 0 2-16,21-3 1 15,-17-3 3-15,10 6 1 16,-18 0-3-16,22 0-1 16,-18-4-1-16,21 1-2 15,-17 0 3-15,10 0 0 16,-17 3-1-16,28-9 1 16,-18 2-2-16,21 4-1 15,-24 0 1-15,20 0 1 0,-20 0-3 16,31 0 0-1,-24 0 1-15,14 3 2 0,-22 0-1 16,29 0-1-16,-25-7-2 16,22 4 1-16,-22 0 3 15,21 0 1-15,-21 0 1 16,36-4 2-16,-29 4-3 16,21 0-2-16,-24 0 0 15,31-3-1-15,-24 3 0 16,10 3 0-16,-20-7 0 15,20 7 0-15,-21 0 0 16,28 0 0-16,-24 0 0 16,10 0 0-16,-17 0 0 15,35 0 0-15,-25 0 0 0,18 0 2 16,-22 0-3-16,36 0 0 16,-24 0 1-16,20 7 0 15,-24-7 0-15,31 3 2 16,-24-3-3-16,32 0 0 15,-26 6-1-15,19-3 0 16,-29 0 4-16,43 0 1 16,-29 1-1-16,25-1-2 15,-32-3 1-15,43 3 1 16,-32 0-1-16,46-3-1 16,-36 0 1-16,36 3 1 15,-39-3-1-15,46 3-1 16,-39 4 1-16,38-7-1 0,-38 0 0 15,36 0 2-15,-40 3-1 16,47-3-1-16,-43 0-2 16,31 3 1-16,-34-3 3 15,49 3 1-15,-43 0-1 16,47-3 1-16,-43 0-2 16,17 0-1-16,-34 0 1 15,-4-3 1-15,-25 3-1 16,-11-3 2-16,-13 0 0 15,-11 0 1-15,-11 3-2 16,-3 0 1-16,-7 0-40 16,-1 0-16-16,-6 0-117 15</inkml:trace>
  <inkml:trace contextRef="#ctx0" brushRef="#br0" timeOffset="9038.499">699 4946 204 0,'7'3'77'0,"0"-3"-60"0,3 0 6 0,-6 0 1 16,3 0-11-16,3 0 0 15,4 0-3-15,-3 0 1 16,0 0-6-16,-1 0 1 0,-3 0 1 0,4 0 1 16,-4 0 0-16,4 0-4 15,3 0-1-15,0 0 1 16,3-3 2-16,5 3-1 16,2-3 2-16,4 3 0 15,15-4 3 1,6 1-5-16,-3 3-1 0,10 0 0 15,-6 0 2-15,6 3-3 16,4-3-2-16,4 0 4 16,6 0 1-16,4 4-5 15,-10-4 0-15,6 3 1 16,-2 0 1-16,9-3 1 16,-3 3 0-16,4 0 0 0,-1 0 0 15,-10 4-2-15,8-4-2 16,-5 0 1-16,8 0 1 15,6 0 1-15,-6 3 3 16,0 1-1-16,-8-4 0 16,15 0 1-16,10 0 3 15,0 0-6-15,-3 0-4 16,28-3 0-16,3 0 2 16,-3 0 0-16,-7 0-1 15,-7 0 1-15,11 0 1 16,2 0-3-16,-6 3 0 15,-10 4 1-15,-1-7 2 16,14 0-1-16,1 0 2 16,-8 0-2-16,11 0-1 15,7 0 1-15,-7 0-1 16,-4 0-3-16,8 0 2 0,3 0 3 16,-7 6 1-16,-11-3-1 15,8-3-2-15,6 0-2 16,-3 0 1-16,-7 6 1 15,0-6 2-15,10 0-1 16,-49 4 2-16,-7-4-2 16,22 0 2-16,73-4-2 15,-74 4 2-15,-14 0-2 16,29 0-1-16,-22 0 1 16,39 0 1-16,-25 0-1 15,28 0-1-15,-24 0 1 16,35 0-1-16,-28 0 2 0,28-6 1 15,-28 6-1-15,28 0-2 16,-28 0 1-16,35-3 1 16,-32 3-1-16,29 0-1 15,-32 0 1-15,35 0 1 16,-28 0-3-16,21 3 0 16,-32-3 1-16,39 0 2 15,-32 0-1-15,22 6-1 16,-29-2 1-16,36-4-1 15,-32 0 2-15,24 0 1 16,-31 0-1-16,35 0-2 16,-32 0 3-16,25 0 2 15,-28 0 0-15,21 0 0 16,-28 0-3-16,28-4-2 0,-28 4-2 16,10 0 1-16,-21 0 1 15,18-6 2-15,52 6-1 16,-69 0-1-16,-19 0 1 15,8 0 1-15,27 0-3 16,-48 0 0-16,-11 0 3 16,-1 0 1-16,-6 0-1 15,0 0-2-15,-7 0 3 16,-4 0 0-16,-4 0 7 16,1 0 4-16,-4 0-7 15,0 0-4-15,7-3-2 16,-3-3-1-16,-4 6 0 0,-3 0 0 15,-4-7 0-15,-4 7 2 16,1 0-1-16,-1 0-1 16,1 0 1-16,-1 0-1 15,1 0 0-15,0 0 2 16,-1 0-36-16,-3 0-17 16,-11 13-131-1</inkml:trace>
  <inkml:trace contextRef="#ctx0" brushRef="#br0" timeOffset="20432.388">1958 7404 200 0,'3'-3'77'0,"-6"3"-60"0,3 0 10 15,0 0 1-15,0 0-3 16,0 0 2-16,0-3-4 16,3 3 0-16,-3 0-12 15,0-3-2-15,0 3-2 0,4-4-1 16,0 1 1-16,3 0 0 16,3 0 1-16,1-3 4 15,3 6 5-15,-4-3-5 16,8-4-2-16,-4 7-1 15,4-3-1-15,-1-3-4 16,1 6-3-16,0 0 2 16,3 0 2-16,-3 0 0 0,-4 0 0 15,0 0-3-15,3 0 1 16,1 0-2-16,3 0-1 16,11 0 1-16,-7 0-1 15,6 0 2-15,5 0 1 16,6 0 1-16,-14 0 0 15,0 0-2-15,8 0 1 16,-5 0-2-16,1 0-1 16,-4 0 1-16,4 6-1 15,0-3 0-15,-4-3 0 16,0 7 2-16,8-4 1 16,-5-3-4-16,8 0 1 15,-3 0 0-15,16 0 2 16,-16 0 1-16,10 0 1 15,-4 0-2-15,-3 6-2 0,-4-3 1 16,4 0 1-16,-11 0-1 16,7 1-1-16,-6-1 1 15,13 0 1-15,-14 0-1 16,21 0-1-16,-6 0 3 16,6 0 0-16,-6 0-4 15,9-3 1-15,-6 0 0 16,21 0 0-16,-21 0 2 15,32 0 1-15,-25 0-1 16,17 4 1-16,-20-1-2 16,17 0 2-16,-21 0-4 0,31 0-2 15,-20 0 4 1,27 0 1-16,-24 1-3 0,18-1 1 16,-18-3 0-16,28 0 2 15,-14 0-1-15,11 0 2 16,-15 0-4-16,11 0 0 15,-17 0 3-15,28 0 1 16,-29 0-1-16,25 3-2 16,-17-3 1-16,10 0 1 15,-10 0-3-15,13 0 0 16,-13 0 3-16,21 0 1 16,-25 0-1-16,10 3-2 15,-17-3 1-15,14 0-1 16,-14 0 0-16,21-3 2 0,-10 0-1 15,3 3-1-15,-10 0-2 16,3 0 1-16,-11 0 3 16,4 0 1-16,-4 0-1 15,8 0-2-15,-11 0 1 16,14 0 1-16,-11 0-1 16,4 0-1-16,-10 0 1 15,6-3-1-15,-10 3 0 16,14-4 0-16,-11 1 0 15,18 3 2-15,-21 0-1 16,11 0-1-16,-11 0 1 16,6 3 1-16,-6-3-1 15,11 0-1-15,-8 0 1 16,22-3-1-16,-15 3 0 0,11 0 0 16,-14 0 0-16,11 0 2 15,-15 0-3-15,18-3 0 16,-14 0 1-16,21 0 0 15,-18 3 0-15,11 0 0 16,-10 0 0-16,10-3 2 16,-11 3-1-16,26-3 2 15,-15-1-4-15,17 1 0 16,-13 0 1-16,17 0 2 16,-14 0-1-16,25 0-1 15,-22 0 1-15,15 0 1 16,-18-1-1-16,21 4-1 15,-17 0 1-15,21 0-1 16,-18 0 0-16,7 4 0 0,-17-1 0 16,28 0 2-16,-18-3-3 15,17 3 0-15,-13 0 1 16,10-3 0-16,-17 0 0 16,24 0 2-16,-21 0-3 15,11 3 0-15,-18 0 1 16,11 0 0-16,-18 1-3 15,18-1 2-15,-15 0 1 16,11 3 2-16,-14-3-1 16,4 4-1-16,-15-4 1 15,15-3 1-15,-15 0-1 16,25 0-1-16,-21 0 1 16,11 0 1-16,-15 0-3 0,4 3-2 15,-10-3 2-15,3 0 2 16,-11 0 0-16,11 0-1 15,-11 0 1-15,11 0-1 16,-10 0 0-16,9 3 0 16,-9-3 0-16,3 3 0 15,-11-3 0-15,4 3 2 16,-8-3-1-16,5 0 2 16,-8 0-2-16,4 0 2 15,-8 0-2-15,12-3 2 16,-8 3-2-16,11-3-1 15,-8 0 1-15,8 3-1 16,-7 0 0-16,7 0 0 0,-4 0-3 16,0 0 2-1,-6 0 1-15,2 0 0 0,-6 0 0 16,3 0 2-16,-3 0-1 16,7 0-1-16,-8 0 1 15,12 0-1-15,-5 0 0 16,12 0 0-16,-11 0 0 15,10 0 2-15,-7 0-1 16,0 0-1-16,-3 0-2 16,0 0 1-16,-4 0 1 15,4 0 0-15,-7 0 0 16,3 0 0-16,-3 0 0 0,6 0 2 16,-3 0-1-16,11 0-1 15,-7 0-2-15,10-3 1 16,-6 0 3-16,2 3 3 15,-6 0-4-15,3 0-1 16,-6 0 0-16,-1 0 0 16,-3 0 0-16,-1 0 0 15,-3 0-3-15,4 0 2 16,-4 0 1-16,8 0 2 16,-8 0-1-16,14-4-1 15,-10 1 3-15,6 3 0 16,-6 0-4-16,3 0-1 15,-3 0 1-15,3 0 0 16,-3 0 1-16,0 0 0 0,-4 0 0 16,4 0 0-16,-4 0 0 15,0 0 0-15,-3 0 0 16,3 0 0-16,-4 0 0 16,4 0 0-16,-3 0 0 15,7 0 2-15,-4 0-3 16,7-3 0-16,-3 3 3 15,10-3 1-15,-7 3-1 16,11-3 1-16,-7 3-4 16,7 0 0-16,-7 0 1 15,3 0 0-15,-7 0-3 16,7 0 2-16,-6 0-1 16,13 0 0-16,-7 0 4 15,18 0 3-15,-11 0-2 0,18 0-2 16,-10 0-3-16,13 0 1 15,-10 0 3-15,35-3 1 16,-21 0-4-16,22 3-1 16,-19 0-4-16,29 0 1 15,-21 0 5-15,31 0 4 16,-21 0-6-16,32 0 0 16,-25 0 4-16,36 3 4 15,-29-3-3-15,29 0-2 16,-26 0 0-16,19 0-1 15,-25 0-3-15,-1 3 0 16,-20-3 2-16,-4 0 0 16,-14 0 3-16,-7 0 1 15,-11 0-4-15,-6 0-1 0,-5 0 5 16,-6 0 3-16,-4 0-3 16,-3 0 0-16,-4 0-1 15,-3 0-2-15,-1 0 1 16,-3 0 1-16,0 0-1 15,0 0-1-15,-3 0 1 16,-1 0-1-16,1 0 0 16,-1 0 0-16,1 0 0 15,-4 0 0-15,0 0-5 16,-4 0 1-16,4 0-33 16,-7 3-16-16,0 0-19 15,-7 3-5-15,4-2-87 16</inkml:trace>
  <inkml:trace contextRef="#ctx0" brushRef="#br0" timeOffset="22609.876">18983 7529 172 0,'11'-3'66'0,"-11"3"-52"0,3 0 12 0,-3 0 1 16,0 0-2-16,0 0 0 15,4 0-8-15,-1 0-2 0,8 0-9 16,-4 0 3-16,7 0 1 0,-4 0 1 16,12-3 1-16,-5 3 2 15,19-3 2-15,-8 0-5 16,18-3 1-16,-8 6-1 15,12 0 1-15,-11 0-4 16,17 0 0-16,-10 0-1 16,28-4 1-16,-14-2-2 15,18 12-1-15,-18-6-1 16,17 0 2-16,-13 0-3 16,27 0 0-16,-16 0 1 15,13 4 0-15,-14-4-2 16,14 0 1-16,-17 0 0 15,27 0 1-15,-20 0 0 16,10 0 0-16,-17 0 0 0,27-4 0 16,-20-2 2-16,28 6 1 15,-25 0-3-15,28 0-3 16,-20 0 0-16,38 0 1 16,-25 0-1-16,35 0 2 15,-27 0-2-15,34 0 2 16,-31 0-2-16,57 0 2 15,-40 0-2-15,43-3 2 16,-39-3 0-16,46 6 1 16,-46 0 0-16,64 0 2 15,-50 0-3-15,64-3 0 16,-54 3-3-16,57-7-1 16,-52 7 3-16,59 0 1 0,-60 0-4 15,71 0 1-15,-64 0 0 16,78 0 2-16,-67 0-1 15,88 0-1-15,-74 0-2 16,89 0-1-16,-79 0 6 16,96 0 3-16,-81-3-6 15,91-3 1-15,-87 6-1 16,91 0 0-16,-92 0-3 16,95 0 2-16,-94 0 1 15,83 6 0-15,-87-6 0 16,74 3 2-16,-85-3-1 15,60 10-1-15,-70-4 1 16,49-3-1-16,-67-3 0 16,21 0 0-16,-53 0 0 0,21 0 0 15,-38 0 0-15,-4 0 2 16,-28 0 1-16,-4 0 1 16,-18 0-5-16,-3 0 1 15,-14-3 0-15,-3-3 2 16,-11 6-3-16,-4 0-2 15,-7 0 2-15,-6 0 0 16,-5 0 1-16,-3 0 2 16,-3 0-1-16,-4 0 2 15,0 0-2-15,-3 0-1 16,-1 0-2-16,-2 0 1 16,-1 0-17-16,-4 0-8 0,-3 6-8 15,-3-3-5 1,3-3 2-16,-7 6 0 0,-1-2 3 15,-2 5 1-15,3-3-17 16,0 4-7-16,3-4-45 16</inkml:trace>
  <inkml:trace contextRef="#ctx0" brushRef="#br0" timeOffset="36494.269">13557 9251 220 0,'-10'-13'85'0,"6"-2"-66"0,4-11 19 0,0 14 3 15,4-4 7-15,-1-3 8 16,-3 10-2-16,0 0 2 16,4-1-31-16,-4 4 8 0,0 3 4 15,3 6-5-15,1 6-1 16,3 7-6-16,3 3-2 0,8 9-6 15,3 7 0-15,4-10-8 16,3 9-3-16,0 4 1 16,4 2 2-1,0 1 0-15,0 9 0 0,6 1-3 16,-6-8-1-16,0-14-3 16,0 5-2-16,-4 1 3 15,-7-17 0-15,0 8-1 16,-7-4-2-16,-3-13-28 15,0-3-33 1,-4-3-15-16,-4-3-36 16,-3-6-12-16,0-3-52 15</inkml:trace>
  <inkml:trace contextRef="#ctx0" brushRef="#br0" timeOffset="36794.414">14245 9100 332 0,'0'-28'126'0,"4"22"-98"0,-1-1 28 0,-3 7 4 16,0 0-15-16,0 0-3 15,0 7-2-15,0 8 1 0,-3 11-22 16,-1 5 3-16,-6 19 1 0,-5 22-8 15,-6 28-1-15,-7 13-4 16,-4 25 1-16,-3 10-8 16,3-10-2-16,4-4-1 15,7-2 2-15,7-16-14 16,3-22-7-16,4-18-37 16,4-17-13-16,-1-12-62 15</inkml:trace>
  <inkml:trace contextRef="#ctx0" brushRef="#br0" timeOffset="37381.085">13018 11242 276 0,'-4'-19'104'0,"0"10"-81"0,1-7 25 15,-1 10 6-15,4-4-6 16,0 1-1-16,0 3-4 16,4 2 0-16,3 8-24 15,4 5 7-15,-1 7 4 0,1 12-10 0,-4 25-3 16,3 19-10-16,-3 4-3 16,0-4-2-16,-3 12 1 15,0 10-4-15,-1 4 0 16,1-17-4-16,-4-9 1 15,3-15-20-15,1-13-9 16,3-16-30-16,0-16-12 16,3-15-57-16,4-25-24 15,-3-13 28 1</inkml:trace>
  <inkml:trace contextRef="#ctx0" brushRef="#br0" timeOffset="37757.92">13039 11232 376 0,'-7'7'143'0,"3"-4"-112"0,4 12 3 16,0-5-5-16,0 2-18 15,7 7-1-15,7 0-6 16,11 0-1-16,3-7-1 15,7-2 1-15,1-10 0 0,-5 0 12 16,1-10 5-16,-4-5 7 16,-6-7 4-16,-5-6-11 15,-3-4-4-15,-7-5-7 16,-7-10-4-16,-7-13-2 16,-10 7-3-16,-15-1-2 0,-10 14-1 15,-8 11-1-15,1 14 3 16,3 15-5-16,7 15 0 15,11 7-2-15,10 3 2 16,11 4-34-16,14-4-13 16,15 0-24-16,9-3-9 15,5 6-75 1</inkml:trace>
  <inkml:trace contextRef="#ctx0" brushRef="#br0" timeOffset="38057.824">13533 11599 300 0,'3'0'112'0,"-3"-3"-87"0,4-9 29 16,-4 5 5-16,-4-2-3 16,-3-7 4-16,-4-3-9 15,-3-6-4-15,-3-3-26 16,-1-3-4-16,4-4-2 0,0-2-6 15,3 8-3-15,4-2-1 16,7 3-1-16,7 3-5 16,4 3 1-16,6 3 0 15,8 10 0-15,3-1-5 16,1 4 1-16,2 0-40 16,5 2-16-16,-5 4-33 15,5 0-12-15,-1 4-67 16</inkml:trace>
  <inkml:trace contextRef="#ctx0" brushRef="#br0" timeOffset="38416.856">13868 11283 236 0,'-7'3'90'0,"3"-3"-70"0,-3 0 19 0,4-3 3 16,-1-1 2-16,0-2 5 15,-3 3-4-15,-3 0-1 16,-1 0-24-16,1 3 2 0,-4 9 1 15,-1 7-6-15,-2 9-2 16,6 9-8-16,1 7-3 16,10 3-4-16,3-6-1 0,11-7 1 15,4-6 2-15,7-6-1 16,3-10-1-16,11-9 3 16,-4-9 2-16,-3-13 9 15,-4-9 3-15,-7-7-4 16,-10 4 0-16,-11-1-8 15,-11-3-1-15,-7 1-2 16,-3-1-2-16,0 4-4 16,3 9 0-16,1 6-16 15,3 6-6-15,0 10-29 16,3 6-10-16,4 7-30 16,7 2-12-16,7 16-36 15</inkml:trace>
  <inkml:trace contextRef="#ctx0" brushRef="#br0" timeOffset="38746.763">14171 11590 356 0,'18'-13'134'0,"-11"-2"-104"0,0-14 16 0,-4 17 1 15,-3-10 0-15,-3-6 4 16,-8-4-10-16,-3 1-3 15,-3 0-21-15,-5-7-6 0,1 0-3 16,-4-21-4-16,8-10-3 16,3-6-3-16,10 12-1 0,4 6 2 15,7 4 2-15,7 9-5 16,0 10 1-16,8 5 1 16,-1 11 1-16,4 8 1 15,-1 10 0-15,1 7-11 16,0 5-5-16,-1 4-19 15,1 6-5-15,0 3-1 16,-4 6 0-16,-4 4-13 16,-6-1-3-16,-4-3-101 15</inkml:trace>
  <inkml:trace contextRef="#ctx0" brushRef="#br0" timeOffset="38963.49">13910 11192 364 0,'11'3'137'0,"6"-3"-106"0,19 0 6 0,-19 0-2 16,15 0-10-16,7 0 3 16,0 3-16-16,-1 3-7 15,-2 0-3-15,-1 4-20 0,-7 2-5 16,-3 4-46-16,-4 3-18 15,4 6-67 1</inkml:trace>
  <inkml:trace contextRef="#ctx0" brushRef="#br0" timeOffset="39169.255">14506 11355 372 0,'-28'0'140'0,"24"0"-109"0,1 0 13 15,3 0 1-15,0 0-15 16,0 0-2-16,3 3-8 16,1 12 0-16,3 4-11 15,0 6-5-15,0 0-1 0,4 4-7 16,-1-7 1-16,1 6-48 16,-4-6-20-16,4-10-118 15</inkml:trace>
  <inkml:trace contextRef="#ctx0" brushRef="#br0" timeOffset="39366.488">14362 10963 416 0,'-11'0'154'0,"11"0"-120"0,4 9-12 0,-1 1-12 16,4-1-12-16,4 0 0 15,3 1-20-15,3-1-10 16,8 7 16-16,0 0-43 0,0 2-17 16,-1 1-62-1</inkml:trace>
  <inkml:trace contextRef="#ctx0" brushRef="#br0" timeOffset="39634.158">14711 10891 420 0,'-7'-35'156'0,"3"26"-121"0,8 6 17 15,-4 3-3-15,0 0-10 16,3 3 2-16,1 16-10 16,-1 9-2-16,1 19-16 15,3 3-6-15,0 13-2 0,0-1-3 16,0 14-2-16,0 2 1 15,0-3-1-15,0-9-22 16,0-13-8-16,-3-6-20 0,-1-12-9 16,1-10-39-16,-1-16-17 15,5-15-54 1</inkml:trace>
  <inkml:trace contextRef="#ctx0" brushRef="#br0" timeOffset="39818.382">14591 11192 376 0,'-25'22'143'0,"29"-13"-112"0,13 7 23 0,-3-13 1 0,8 6-24 15,6-9-7-15,4 0-14 16,3 0-7-16,7-3-2 16,1-3-4-16,2 6 0 0,1-3-53 15,-3-4-23-15,-5 7-103 16</inkml:trace>
  <inkml:trace contextRef="#ctx0" brushRef="#br0" timeOffset="40354.318">15311 9386 296 0,'-7'-4'112'0,"3"17"-87"0,4-7 26 0,0-6 8 16,0 0-6-16,0 0 4 15</inkml:trace>
  <inkml:trace contextRef="#ctx0" brushRef="#br0" timeOffset="40596.697">15300 9408 724 0,'4'-7'50'0,"3"14"-7"16,7-7-16-16,7 0-5 15,11 3-11-15,3-3-4 16,7 0-2-16,1 6-1 15,-1-3 0-15,0-3 0 16,-3 6-2-16,0-12-2 16,-4 3 1-16,-3-3-1 15,-4 3 0-15,-3-4 2 16,-8 1-1-16,1 3-1 16,-4-3-2-16,-3 2-1 15,-4 4-27-15,-4 0-12 16,-6 4-30-16,-4-4-12 0,-4 6-13 15,-3-3-4-15,0 13-55 16</inkml:trace>
  <inkml:trace contextRef="#ctx0" brushRef="#br0" timeOffset="40954.461">15296 9768 320 0,'-10'10'121'0,"10"-10"-95"0,0 6 27 0,0-6 6 15,0 3-12-15,3-3-3 16,4 0 0-16,4 0-1 16,3 0-23-16,7 0 2 0,8-3-1 15,6 6-3-15,7-3 0 16,0 9-6-16,4-12 0 15,0 3-3-15,-3 10 2 16,-5-1-4-16,1-6-2 16,-4-3-2-16,-3 10 0 15,0-4-2-15,-4-3 2 16,-3-6-4-16,-4 6 0 16,-3-6-21-16,-4-3-8 15,-4-4-27-15,-3 7-9 16,-3 6-40-16,-8-12-17 0,1 18-52 15</inkml:trace>
  <inkml:trace contextRef="#ctx0" brushRef="#br0" timeOffset="57993.271">16715 9210 200 0,'-4'-9'77'0,"1"5"-60"0,3-14 13 0,0 18 1 16,-4 0-5-16,4 0-1 16,0-10 4-16,-3 10 2 15,3 0-4-15,0 0 1 0,-4 0-5 16,4 0-2-16,-4 6-3 16,4-6 1-16,0 0-6 15,0-6 4 1,8 3-3-16,2-13-3 15,4 4 0-15,7-7-2 16,8 3 0-16,6 1-3 16,4 2-1-16,3 7 1 15,0 6 1-15,-3 6-1 16,-4 4 1-16,-3 5 2 16,-7-2 5-16,-4 9 7 15,-7 3-4 1,-3 0-3-16,-4 0-3 0,-7-3 0 15,-4-3-4-15,-3-7 1 16,-3-2-3-16,-8 2 0 16,0 7-1-16,-3-10 0 15,0 7-2-15,0-3 1 16,0-4-7-16,3-3 1 16,0 4 1-16,4-1 1 15,4 1-2-15,3-1 2 16,3-3 1-16,4 4 0 15,7-10 0-15,4 9 2 16,6-3-3-16,8 4 0 16,0-7 1-16,3 9 2 15,0 1-1-15,-3 0-1 16,0 2 1-16,-4 4-1 16,-4 6 0-16,-2 10 0 15,-5-10 0-15,1 6 2 0,-4-12-1 16,-4-4-1-16,-3 14 5 15,0-10 1-15,-7 6-5 16,-3-10 0-16,-4-2-1 16,-4-1 2-16,-3 7 1 15,-7-6 1-15,-4 2-2 16,-7-5 1-16,0-7 0 16,0 3 1-16,4-12-5 15,7 6-1-15,3-3-2 16,8 6 3-16,2-6-20 15,5 6-6-15,3-12-28 16,7 9-10-16,3 0-23 0,4 0-8 16,7 0-74-1</inkml:trace>
  <inkml:trace contextRef="#ctx0" brushRef="#br0" timeOffset="58682.496">17403 9157 332 0,'-18'-16'126'0,"11"10"-98"0,0-7 14 16,3 13 0-16,1-3-4 15,-1 0 2-15,1 3-11 16,3-3-5-16,3 0-14 16,4 0 7-16,7-4 3 0,8-2-4 15,6-4-1-15,7 4-5 16,4-1 1-16,0 4-2 16,-4 3 0-16,0 6 3 15,4 7 5-15,-11 2 0 16,-3 7 1-16,-7 6-5 0,-11-3 0 15,-7-3-6-15,-4 9 1 16,-6-9-3-16,-5 0 0 16,1-1-6-16,0-2 1 15,0 9 0-15,0-15 2 16,3 8-3-16,1 1 0 16,-1-3-1-16,8-7-2 15,3 4 3-15,3-1 2 16,8 1 0-16,-1-7-1 15,4 4-2-15,4-1 1 16,3 16 1-16,4 0 2 16,0 10-1-16,-1 2 2 15,-2-5-4-15,-5-1-2 16,-6-3 2-16,-4-3 0 0,-4-3 3 16,-6 3 3-16,-8-6 0 15,-3 0 0-15,-4 3-1 16,-3-9 0-16,0-4-5 15,-4 0 1-15,-3 7 0 16,0-13 2-16,0-3-1 16,0 0-1-16,6-3-2 15,5-3-1-15,3 6-18 16,14-3-48 0,7-4-4-16,7 7-31 15,3 0-11-15,8 0-70 16</inkml:trace>
  <inkml:trace contextRef="#ctx0" brushRef="#br0" timeOffset="58847.481">18094 9831 344 0,'-4'-25'129'0,"4"22"-100"0,0-4 9 0,0 4-3 15</inkml:trace>
  <inkml:trace contextRef="#ctx0" brushRef="#br0" timeOffset="59116.77">18087 9793 634 0,'-4'10'40'16,"4"-10"-19"-16,0 0-7 0,-3 12 1 15,3-12-4-15,0 0-3 16,3 10-2-16,1-1-2 15,3-18 0-15,0 15 4 16,0-22 3-16,0 7 2 16,-3-10 5-16,-4 10 1 15,0 9 1-15,-4 6-7 16,-3-12-3-16,-3 15-8 16,-1-3-1-16,4-3-1 15,0 4 2-15,0 5-3 16,3-2-20-1,4-10-6-15,0 9-24 0,4-9-7 16,-1 0-34-16,1 6-14 16,-1 4-64-1</inkml:trace>
  <inkml:trace contextRef="#ctx0" brushRef="#br0" timeOffset="59689.739">18352 9323 364 0,'0'-22'134'0,"3"13"-104"0,4-23 23 0,-7 32 1 16,0-3-9-16,0 3 0 0,-7 3-16 15,-4-3-8-15,-3 3-12 16,-3 10-4-16,-1 6 1 0,0-13-3 15,4 3-2-15,0 7 0 16,4-10-1-16,3 7 0 16,3-4 0-16,4 1-3 15,0-4 2 1,4-3 1-16,3 0 0 16,3 3 0-16,4-2 0 15,4-4 0-15,3 0 0 16,4 3 0-16,3-3-3 15,4 6 2-15,0 7 1 16,3 5 2-16,-3 11-1 0,-4-1 2 16,0 3-4-16,-3 0 0 15,-4 7 1-15,-3-13 2 16,-4-6 10-16,-4 12 15 16,-3-18-2-1,-3 3-9-15,-8-4-5 16,-3-2-4-16,-3 8 0 15,-4-11-4-15,-8-4-2 16,-6 9 0-16,-4-12 1 16,-3 0-1-16,3 0-1 15,4-3-4-15,3 0 0 16,8 0-27-16,3 0-11 16,7-4-23-16,7 1-8 15,3-3-13-15,4-1-6 16,4-5-74-16</inkml:trace>
  <inkml:trace contextRef="#ctx0" brushRef="#br0" timeOffset="60079.425">18436 9266 272 0,'-21'-6'104'0,"14"9"-81"0,0 10 27 0,3-4 6 15,4-9-6-15,-3-9 0 16,3 9-1-16,-4 0-1 16,4-3-26-16,0 0 7 0,4-4 2 15,3 1-3-15,3 0-2 16,5-1-10-16,2 4-3 15,4 0-5-15,4 3-3 16,3 0-5-16,1 13-2 16,2-10 1-16,8 0 2 15,0 0 2-15,0 0 1 16,-4 10-5-16,-3-13 1 16,-1 6-20-16,-2-12-9 15,-1 0-23-15,-3-4-9 16,3 1-32-16,-11-1-14 15,1 1-63-15</inkml:trace>
  <inkml:trace contextRef="#ctx0" brushRef="#br0" timeOffset="60604.296">19138 9141 324 0,'-24'0'121'0,"16"0"-95"0,1 0 27 0,7 0 6 16,0 0-14-16,-3 0-4 16,3 9-1-16,3-2 1 15,1-4-22-15,3 3 3 0,4-3-1 16,3 3-5-16,10-2-1 15,8-4-5-15,3 6-1 16,4-3-1-16,0-3 0 16,-4 6 0-16,-3-3 0 15,-7 1-2-15,-4-1-1 16,-3 3-1-16,-4 7 4 16,-4 5-2-1,-3 4-1-15,-3 7 0 16,-8 5-1-16,-6 13 0 0,-4 9-2 15,-4 4 1-15,-3-7-2 16,0-2-1-16,3-4 1 16,0-7-1-16,4-2 2 15,4-4 1-15,3 1-4 16,0-10 1-16,3-6 0 16,4-4 0-16,0 1 0 15,0-10 0-15,0-6-22 16,0 0-10-16,0-3-37 15,0-3-16-15,0 3-30 16,0-3-11-16,-4 2-44 16</inkml:trace>
  <inkml:trace contextRef="#ctx0" brushRef="#br0" timeOffset="62557.545">19925 9527 196 0,'7'-7'74'0,"-4"11"-58"0,5-11 14 0,-8 1 1 16,3 3-5-16,1-3-1 15,-1 2 2-15,1-2 0 16,-1 3-14-16,1 3 10 0,-4 0 6 15,-4 9 2-15,-3 10 4 16,-3 0-4-16,-5 9 1 16,-2 10-7-16,-8-4-3 15,0-9-6-15,-3 4-2 0,0-1-2 16,0-6 0-16,3-3-9 16,4 0-1-16,3-4-4 15,1-2 0-15,2 2 2 16,5-2 2-16,-1 6-1 15,1-10-1-15,3 1 1 16,0-1-1-16,0-3 2 16,0 1 1-16,-1 2-8 15,8-9-2-15,-3 0-23 16,3 0-8-16,0-6-15 16,3-4-8-16,5 7-8 0,-1-6-5 15,3 2-61 1</inkml:trace>
  <inkml:trace contextRef="#ctx0" brushRef="#br0" timeOffset="62963.281">19664 9555 248 0,'0'0'93'0,"0"-10"-72"0,0-2 18 0,0 6 25 16,-4-1-14-16,1-2-8 16,-1 3-6-16,4-1-21 15,0 7 4-15,-3 7 2 0,3-1 2 16,0 10 1-16,0 12-2 16,3-3-2-16,4 13-2 15,4-10-1-15,7 6-7 16,3-2-2-16,0-4-2 15,4 3-1-15,-1-6 1 16,1 0 3-16,-4-3 0 16,0 0 0-16,-3-3-3 15,0-3 1-15,-4-4-2 16,-4-2 0-16,-3-4-3 16,-3-3-2-16,-4 3-4 15,0-2-2-15,0-4-35 16,-7 0-15-16,3 0-31 15,1 0-11-15,3-4-84 16</inkml:trace>
  <inkml:trace contextRef="#ctx0" brushRef="#br0" timeOffset="65965.721">20570 9671 232 0,'-3'6'88'0,"-1"-6"-69"0,1 3 22 0,3-3 6 15,0 0-1-15,-4 0 5 16,4 0-6-16,-7 0-1 16,7 0-24-16,-3 0 6 0,-1 7 2 15,1-4 11 1,-1 16-12-16,4-7-3 15,4-12-8-15,6 0 0 16,4 0-3-16,8-3 0 16,6 0-1-16,7 3 0 15,4 0-2-15,0 6-1 16,-4-6-5-16,0 0-3 16,-3 3 2-16,0 0 0 15,-4 0 1-15,-3-3 2 16,-4 13-1-16,-4-16 0 15,1 12-1-15,-4-12 0 0,-3 0-2 16,-1 0-2-16,-3 0 1 16,1 3 1-16,-5 0 1 15,1 0 1-15,-1 0-2 16,-3-3 1-16,0-1-4 16,0 1-2-16,0 3-29 15,0-3-12-15,0 3-32 16,0 0-13-16,0 0-23 15,7 0-7-15,4-3-37 16</inkml:trace>
  <inkml:trace contextRef="#ctx0" brushRef="#br0" timeOffset="66685.367">21562 9326 228 0,'-7'-6'88'0,"0"-22"-69"0,3 9 26 0,4 19 6 16,0 0-6-16,0 0-2 16,0 0-7-16,0 0 0 15,0-3-20-15,7 9 11 0,0 10 5 16,-3-7 4-16,3 3 0 16,0 4-8-16,0 12-5 15,0-3-9-15,-3 22-4 16,-1 29-3-16,-3-26-2 15,0-3-1-15,-3-9 2 16,-1 2-1-16,0 1 0 0,1-10-6 16,3-5 1-16,0-1 0 15,0-13 0-15,3-2-18 16,1-1-5-16,3-9-44 16,0-3-19-16,0-7-24 15,0-5-7-15,4-7-29 16</inkml:trace>
  <inkml:trace contextRef="#ctx0" brushRef="#br0" timeOffset="67561.372">22313 9859 356 0,'0'-6'134'0,"0"15"-104"0,-3-15 14 0,3 6 0 15,-4 0-12-15,4 0 1 16,-7 3-12-16,0 3-3 15,0 1-10-15,3-4-3 0,4 0-1 0,4 0 0 16,0 0 2-16,3-3 1 16,3 0 3-16,1-3-3 15,-1 0-2-15,1-3 2 16,-4 2 0-16,-4-2 16 16,-3 3-8-1,-3 0 0-15,-4 3-7 16,0 3-3-16,-4 3-2 15,1 1-3-15,3-1-4 16,0 0 0-16,3 0 4 16,1-2 2-16,3-4-3 15,0 0-1-15,0 0-21 16,0 0-10-16,0 0-30 0,0 0-10 16,3 0-23-16,4 0-10 15,-3 3-44 1</inkml:trace>
  <inkml:trace contextRef="#ctx0" brushRef="#br0" timeOffset="68262.58">22592 9379 244 0,'3'-9'90'0,"-6"6"-70"0,-1-4 24 0,1 4 4 16,-4 0-1-16,0-3 4 15,0 6-8-15,0-6-2 16,3-1 3-1,8-2-24-15,10 9 5 0,7-13 2 16,7 4-4-16,11 0 1 16,7-1-4-16,-4 10-3 15,0 16-3-15,-3-7-1 16,-3 7-3-16,-8 12 1 16,-4 13 3-16,-6 15 3 15,-7-2-5-15,-8-4 1 16,-6-3-6-16,-4-6 1 15,-7-4-5-15,-8-5 0 16,-6-4 1-16,-7-9 2 16,-4-4-5-16,0-2-1 0,4-4 0 15,7-2 2-15,0-4-3 16,13-3-2-16,8-3 2 16,14-4 2-16,15-2-2 15,2 9-2-15,4-3-1 16,1 3 0-16,-1 3 0 15,-3 3 3-15,-1-3-7 16,-3 7-2-16,1-4-32 16,-5-3-15-16,4-3-47 15,1 0-22-15,6 0-72 16</inkml:trace>
  <inkml:trace contextRef="#ctx0" brushRef="#br0" timeOffset="68848.408">23167 9285 428 0,'0'0'159'0,"0"0"-124"0,7 0 11 0,-3 0-4 15,3 0-2-15,7-9 5 16,3 6-11-16,8-7-3 15,3 4-18-15,0 0-1 0,8 3 1 16,6 3-3-16,4 6 0 0,-4 3-4 16,-6 4 1-16,-8-4-2 15,-11 10 2-15,-10 3 0 16,-10-3 1-16,-11 3-4 16,-4 3-1-16,1-6-1 15,2 9-2 1,1-9 1-16,4-4-1 0,-1 1 0 15,4 0 2-15,0-1-3 16,4 1 0-16,3 3-1 16,7 0 0-16,3 3 2 15,11 0 0-15,4 3-3 16,3-7 2-16,0 11 1 16,-3-7 2-16,-4 0-1 15,-7 0-1-15,-3-4 1 16,-7 1 1-16,-8-6 1 0,-10 6 1 15,-4-4-2-15,-6-2-2 16,-5-1 3-16,-2-2 0 16,-1-4-4-16,0 0 1 15,-3-3 0-15,0-3 0 16,-1 0 0-16,8 0 2 16,7 0-8-16,7 0-3 15,7 0-22-15,10 0-7 16,8 4-41-16,3-1-14 15,4 0-39-15,6 0-17 16,8-3-13 0</inkml:trace>
  <inkml:trace contextRef="#ctx0" brushRef="#br0" timeOffset="69238.556">24264 9599 332 0,'0'-16'126'0,"0"13"-98"0,4-3 17 15,-4 6 1-15,0-3-3 16,0 3 4-16,3-7-2 0,1 7 2 16,-1 0-26-16,1 0 8 15,-1 0 4-15,-3 0-6 0,0 10-3 16,-7 5-10-16,-7 4-1 15,-7 6-6-15,-7 0-2 16,-4 4 0-16,-3-1-1 16,-1 0-5-16,1 0-1 15,3-3 1-15,8 10 0 16,-1-7-2-16,4-3 2 16,3-3 1-16,4-6 2 15,-4 3-10-15,8-10-2 16,3 0-26-16,0-9-11 15,3-9-36-15,4 0-14 16,4-10-75 0,3 3-65-16,3-3 93 15</inkml:trace>
  <inkml:trace contextRef="#ctx0" brushRef="#br0" timeOffset="69552.849">23848 9520 380 0,'0'-6'143'0,"0"6"-112"0,0 3 16 15,0-3-1-15,0 0 0 16,0 3 7-16,3 1-7 16,4-1-1-16,0 12-25 0,4 4-1 0,7 9 2 15,3 4-8-15,11 5-2 16,-1 1-6-16,5 3-2 15,2 3-1-15,1 0-2 16,-4 6 1-16,-3-6 1 16,-4-7-1-1,-6-5 2-15,-5-10-2 0,-3-7-1 16,-7-5-39-16,0-7-19 16,1-3-41-16,-1-7-18 15,0 1-85 1</inkml:trace>
  <inkml:trace contextRef="#ctx0" brushRef="#br0" timeOffset="71024.889">25255 9596 220 0,'-7'3'82'0,"0"0"-64"0,0 3 20 0,0-3 3 16,0 0-4-16,0 1 3 15,0-1-2-15,3 0-2 16,4-3-19-16,0 0 5 0,-7 6 2 16,4 0 3-16,3 1 3 15,0-1 1-15,3 0 1 16,4 0-6-16,1 4-2 16,2-4-4-16,4-3-1 15,4-3-1-15,7 0-2 0,6-3-4 16,12-3 0-1,10-4-3-15,7 10 0 0,-4-3-8 16,0 3 0-16,-3 3 1 16,0 7 1-16,0-1 1 15,-11 1 2-15,-6-1-1 16,13-3 2-16,11 1-4 16,-21-4 0-16,-7 0-1 15,-1-3-2-15,5 0-4 16,-15 0 0-16,-3 0 6 15,-4 0 6-15,-4 0-4 16,-3 0-2-16,-3 0-10 16,-1-3-5-16,1 0-37 0,3 0-15 15,0-1-46-15,7-2-20 16,-3-3-58 0</inkml:trace>
  <inkml:trace contextRef="#ctx0" brushRef="#br0" timeOffset="71909.511">27107 9009 308 0,'4'-31'115'0,"0"22"-89"0,3-4 14 16,-4 7 1-16,4-1-3 15,0 4 4-15,4 0 1 16,-1 3 3-16,1 10-25 0,0 8 8 0,-1 17 2 16,-3 18-10-16,-3 4-4 15,-4 8-8-15,-7 4-1 16,0 10-1-16,-4-1 1 16,0 4-2-16,4-13 1 15,4-10 0-15,-1-9 1 16,4-12-4-16,0 0-1 15,4-10-1-15,-1-6 1 16,1-6 0-16,-1-7 1 16,1-6-13-16,-4 3-7 15,0-6-29-15,0-6-11 16,0 3-31-16,0-3-12 16,3-4-88-1</inkml:trace>
  <inkml:trace contextRef="#ctx0" brushRef="#br0" timeOffset="72495.279">27891 9150 288 0,'28'-50'110'0,"-18"25"-86"0,1-6 16 15,-11 21 2-15,0 1 3 16,0-4 6-16,0 4-9 0,-4 0 0 16,-3-1-24-16,0 1 9 0,-3-1 6 15,-4 4-6-15,-4 3-1 16,-3 0-11-16,-7 9-4 16,-1 7-4-16,-2 6-2 15,-5 6-3-15,-2 12-2 16,2 1-2-16,5-1 1 15,9-5-1-15,12 5 0 16,6-2 2-16,8-4 0 16,6-9 2-16,5 6 1 15,6-12-1-15,3-6-2 16,12-7 1-16,10-6 1 16,3-10 1-16,0-3 3 15,-3-9 1-15,-7 3 3 16,-7-3 1-16,-8 0 1 0,-6 6-2 15,-7 10 1 1,-4 9-6-16,-11 9-3 0,-6 10-1 16,-5 6 1-16,-2 3-3 15,-1 10-2-15,1 15 2 16,2 10 2-16,5 9-5 16,3-12 1-16,3-10 5 15,4-6 4-15,4-10-8 16,3 1 0-16,3-13-31 15,5-7-11-15,6-5-34 16,3-10-14-16,1-13-33 16,7-15-11-16,0-13-15 15</inkml:trace>
  <inkml:trace contextRef="#ctx0" brushRef="#br0" timeOffset="72839.892">28275 8915 432 0,'-14'3'162'0,"7"4"-126"0,3 5 10 0,4-2-6 16,4 2-10-16,7 4 2 15,10 3-9-15,14-1-4 16,11 1-11-16,7 0 4 0,3-3 3 16,8-1-1-16,6 1 0 15,-3 0 3-15,-7 3 3 16,-14-1-10-16,-11 11-3 0,-17 8-1 15,-14 4 1-15,-15 6-1 16,-10 19-1-16,-4 3-3 16,4-6-2-16,-4-10 1 15,4 3-1-15,3-6 0 16,1-12 0-16,3 3-3 16,3-13 0-1,1-9-16 1,6 0-7-16,4-10-20 0,4-9-7 0,6 0-35 15,4-9-16-15,14-10-95 16</inkml:trace>
  <inkml:trace contextRef="#ctx0" brushRef="#br0" timeOffset="73335.412">29587 9059 368 0,'18'-25'140'0,"-18"25"-109"0,21-25 2 0,-21 22-6 15,11-9 0-15,-4 2 8 16,7-5 4-16,0-4 1 16,-7 9-22-16,0-2 7 0,-7 9 5 15,0-4-12-15,-14 7-2 16,4 0-4-16,-19 19 2 15,-20 22-3-15,-15 15-1 0,-6 7-2 16,3 0 0 0,7 15-2-16,11 7 1 15,10 0-2-15,14-4 0 0,11-9-3 16,14-9-2-16,14-10 1 16,18-6 1-16,14-6-1 15,7-10 2-15,3-12-2 16,0-3 2-16,4-13-2 15,-3-6 2-15,-11-7-2 16,-11-5 2-16,-14-7 0 16,-17-10 1-16,-15-8-5 15,-14-4 1-15,-17 6-2 16,-21 13 0-16,-15 16 0 16,11 12 0-16,10 9-7 0,12 4-2 15,13 3-38-15,11 3-18 16,14-3-78-16,14-7-34 15,7-2-3 1</inkml:trace>
  <inkml:trace contextRef="#ctx0" brushRef="#br0" timeOffset="75573.53">27993 10702 252 0,'-4'-12'93'0,"8"6"-72"0,3-10 18 0,-3 7 3 0,3-10 0 16,0-6 4-16,3-4 1 16,-3 8 3-16,0-1-27 15,0 9 7-15,0 10 1 0,-3 15 1 16,-4 14 3-16,-4 11-13 15,-3 4-5-15,-3 9-8 16,-4 16-4-16,0 12 0 16,3 1-1-16,4-4-5 15,0-9-1-15,3-7 1 16,4-2 2-16,0-7-9 16,0-6-4-16,4-10-30 15,-1-9-12-15,1-12-27 16,-4-13-12-16,3-3-82 15</inkml:trace>
  <inkml:trace contextRef="#ctx0" brushRef="#br0" timeOffset="75844.426">27936 10496 364 0,'-21'-4'134'0,"18"1"-104"0,6-3 14 0,1 3-2 16,6-7-11-16,8 10 2 0,7-3-8 15,7 6-3-15,3-3-12 16,7 10-4-16,18-7 0 0,14 0-1 16,4 0 0-16,-8 4-8 15,-6-4 0-15,-8 0-45 16,-10-3-21-1,-11 0-26-15,-6 0-9 0,-12 6-43 16</inkml:trace>
  <inkml:trace contextRef="#ctx0" brushRef="#br0" timeOffset="76027.281">28035 10847 348 0,'-35'25'132'0,"31"-13"-103"0,8 7 12 0,0-9-3 15,6-1-10-15,8 4 0 16,10-4-15-16,7-3-6 16,8-6-4-16,9-6-11 0,5 6-3 15,-4 6-60-15,0-3-28 16,-11 7-59 0</inkml:trace>
  <inkml:trace contextRef="#ctx0" brushRef="#br0" timeOffset="76283.4">28755 11029 352 0,'-32'-10'132'0,"29"7"-103"0,3 3 25 15,0 0 4-15,0 3-21 16,3 0-4-16,4 7-8 15,0 2-2-15,0 4-12 16,0 3-7-16,0 9 0 0,-3 0-3 16,0 0 2-16,-4-6-35 15,-4 7-13-15,0 5-46 16,1-3-18-16,3 4-54 16</inkml:trace>
  <inkml:trace contextRef="#ctx0" brushRef="#br0" timeOffset="76446.244">28695 10674 384 0,'-18'0'143'0,"18"10"-112"0,7-1-10 0,0 0-14 15,11 1-44-15,17-1-12 16,11 1-102-16,7 5-43 15</inkml:trace>
  <inkml:trace contextRef="#ctx0" brushRef="#br0" timeOffset="76687.89">29274 10953 452 0,'10'-22'167'0,"-10"16"-129"0,0 6 8 15,0 0-3-15,-7 13-12 16,-4 2-1-16,-3 14-8 15,0 5-3-15,-3 1-11 16,-5-1-3-16,1-3 1 0,0 7-3 16,-4-7-2-16,-3-2-3 15,0-1 1-15,0-3-37 16,0-3-16-16,3-3-31 16,4-4-9-16,10-8-223 31,0-11 157-31</inkml:trace>
  <inkml:trace contextRef="#ctx0" brushRef="#br0" timeOffset="76898.715">28977 10884 332 0,'-7'-18'126'0,"11"18"-98"0,3 6 30 0,-4 0 5 16,11 3-9-16,0 7-2 15,1 3-18-15,2 12-7 16,1 4-15-16,-1 2-8 0,1 4 0 15,0 0-3-15,-1 0-1 16,1-4-13-16,-4 1-6 16,0-4-39-16,-3-2-15 15,-1-10-35-15,8-7-12 16,3-5-22-16</inkml:trace>
  <inkml:trace contextRef="#ctx0" brushRef="#br0" timeOffset="77179.79">29369 11132 272 0,'-21'13'104'0,"17"-4"-81"0,4 7 12 16,4-7-2-16,10 0-5 15,7 1 1-15,11-4 1 16,3-6 1-16,4 0-16 16,-4-6-5-16,-3-4 1 0,-4-5-3 15,-10-7 1-15,-8 0-1 16,-6 6 2-16,-11 7-3 15,-4 9 1-15,-7 12-5 0,-3 7 0 16,-3 6-3-16,2 0-1 16,5 0 1-16,10 4 0 15,10-4-3-15,8-3 2 16,10-7-10-16,4-5-5 16,10-7-41-16,11-3-17 15,7-3-88 1</inkml:trace>
  <inkml:trace contextRef="#ctx0" brushRef="#br0" timeOffset="77614.193">30113 11104 308 0,'-14'-47'115'0,"3"25"-89"0,-3 0 19 0,4 16 1 0,-4 6-13 15,-4 6-4-15,-7 13-11 16,-6 6-3-16,-1 3-9 15,7-6-2-15,0 12 2 0,8-2-5 16,10-1-1-16,10-3 0 16,11 1 0-16,8-4 2 15,-1-7 1-15,3-5-4 16,1-7 1-16,0-9 2 16,-1-6 3-16,-2-10-2 15,-5-12-2-15,-3-16 2 16,-3-22 0-16,-4-10-1 15,-3 10-2-15,-1 16-2 16,-3-57 1-16,0 26 1 16,-7 2 0-16,3 16 17 0,-6 19 9 15,-11 3-2-15,3 25-2 16,0 29-8-16,4 24-4 16,4 16-8-16,6 7-3 15,4 18 0-15,7 13 2 16,4 0 0-16,3-4 2 15,4-8-20-15,3-14-8 16,7-11-49-16,4-14-20 16,7-9-90-1</inkml:trace>
  <inkml:trace contextRef="#ctx0" brushRef="#br0" timeOffset="78169.668">31009 11179 280 0,'7'-19'104'0,"-3"7"-81"0,6-10 20 0,-6 9 6 15,3-2-12-15,0-4-1 16,0 0-1-16,-3 0 1 16,-8 7-20-16,-7 5 2 0,-6 10 0 0,-4 10-6 15,-8 9 1-15,-6 3-6 16,0 6-2-16,3 4-2 15,7-1 0-15,11 4-4 16,14 0 0-16,18 2 3 16,14-2 3-16,7-4-4 15,6-8-1-15,8-14-27 16,4-9-9-16,-4-6-42 16,-7-6-17-16,-8-1-69 15</inkml:trace>
  <inkml:trace contextRef="#ctx0" brushRef="#br0" timeOffset="78562.132">31531 11113 376 0,'-24'0'143'0,"6"3"-112"0,-3 10 5 0,7-4-6 16,-7 4-16-16,-4 3-3 15,-3 2-4-15,-1 1 0 16,8 6-4-16,11-3 0 0,13 6 1 16,15-3-2-16,10 4-2 15,4-7-2-15,7-4 1 16,6-8 1-16,8-7 2 16,-3-6 5-16,-4-7 4 0,-4-5 5 15,-10 2 2-15,-15-6 4 16,-13-6 3-16,-15 0-11 15,-13-9-5-15,-8-4-6 16,-3 4 0-16,-1-1-4 16,1 7-2-16,3 9-3 15,4 10 1-15,10 9-19 16,8 0-9-16,10 9-25 16,7 1-9-16,7-1-32 15,18-3-15-15,3-3-21 16</inkml:trace>
  <inkml:trace contextRef="#ctx0" brushRef="#br0" timeOffset="78936.228">32131 11032 444 0,'28'-19'167'0,"-17"13"-129"0,-4-4 8 0,-7 4-5 16,-4 3-22-16,-6-3-5 15,-4-4-12-15,-8 7-1 16,5-3-1-16,3 6 0 0,-7 0 0 15,-8 9-3-15,5 10 2 16,6 9 1-16,4 0 0 16,7 4-3-16,7 2 2 15,7 1-4-15,7-4 1 16,4-6 2-16,3 3 1 16,4 1-4-16,-4-4-1 15,-7-3 9-15,-7-4 7 16,-7 1-2-16,-7-6 0 15,-4 2 0-15,-3-5 0 16,-4-4-4-16,-3-3-3 16,0-3-3-16,0-3 1 0,3-3-8 15,1 0-2-15,3-4-29 16,3 10-12-16,7-3-17 16,8-3-5-16,3 6-81 15,11 0-45 1,3 6 93-16</inkml:trace>
  <inkml:trace contextRef="#ctx0" brushRef="#br0" timeOffset="79220.327">32501 10699 324 0,'18'-59'121'0,"-11"31"-95"0,4-16 18 0,-8 34 2 16,1-5-7-16,-1 2 1 15,1 4-5-15,-1 2-1 16,4 10-19-16,-3 13 9 0,-1 9 3 16,1 13-3-16,-4 12-2 15,0 6-12-15,0 23-4 16,0 6-2-16,4 2 0 16,-1-5-5-16,1-10-1 15,-1 3-8-15,1-6-2 16,-4-9-17-16,-4-13-9 15,-3-13-31-15,-4-12-13 16,1-12-105-16</inkml:trace>
  <inkml:trace contextRef="#ctx0" brushRef="#br0" timeOffset="79414.487">32254 10844 376 0,'-17'3'140'0,"27"6"-109"0,19 10 5 16,-8-10-5-16,11 7-16 16,-8-3-1-16,36-1-8 0,-14 1-2 15,21-7-2-15,-10 3-24 0,-15 1-9 16,-10-4-43-16,-15-3-17 16,-10 7-54-1</inkml:trace>
  <inkml:trace contextRef="#ctx0" brushRef="#br0" timeOffset="82402.404">15011 10458 220 0,'0'-53'85'0,"0"34"-66"0,-4 3 14 16,4 13 4-16,0 0-1 15,0 3 0-15,0 6 0 16,4 10 0-16,3 15-19 16,0 19 1-16,3 7 2 0,5 5-5 15,-1 45 0-15,3 15 2 16,4 16 3-16,1 22-10 15,-5-9-6-15,1-10-2 0,-4-3 0 16,-3-10 1-16,-4-18 1 16,0-25-2-16,-4-16-2 15,1-19 3-15,-4-6 2 16,0-16-2-16,-4-15-2 16,-3-17 0-16,0-21-1 15,-3-25 0-15,-5-13 2 16,1-18-1-16,-3-41 2 15,-1-13-4-15,0-28 0 16,-3-3 1-16,4-7 0 16,2 1-3-16,5 34 2 15,3 28-1-15,0 25 0 16,3 19 2-16,1 16 2 16,3 13-1-16,0 8-1 0,3 14 5 15,-3 15 4-15,0 31 1 16,0 32 2-16,0 25 2 15,4 53 2-15,3 22-9 16,3 37-2-16,8-15-3 16,3 4-2-16,4-29-2 15,-4-32 1-15,0-21-41 16,4-32-19-16,0-22-141 16</inkml:trace>
  <inkml:trace contextRef="#ctx0" brushRef="#br0" timeOffset="83859.651">27298 10605 176 0,'0'-28'68'0,"0"19"-52"0,0-1 8 0,0 10 0 16,0-6-1-16,0 0 1 15,0-7 4-15,3-3 3 16,1-5-17-16,3-5 5 0,0 8 2 16,-3-1 0-16,-1 6 2 15,-3 32 7-15,-3 31-6 16,-1 19 1-16,-3 32-3 15,4 21-2 1,-1 10-6-16,0 24-4 0,4-2-8 16,0-10-1-16,-3 13 1 15,3-16 3-15,0-16-2 16,0-21-2-16,-4-16-3 16,1-16 1-16,3-19 1 15,0-15 2-15,0-16-1 16,0-13-1-16,0-15 1 15,-4-16 1-15,1-19-1 16,-4-28-1-16,0-19 1 16,3-34-1-16,1-25-3 15,3-32 2-15,0 0-1 16,3 7 0-16,8 3 4 0,-1 15 1 16,1 38-1-16,0 22-2 15,-1 25 7-15,-3 19 5 16,-3 18 3-16,-1 26 0 15,-3 37-1-15,0 29-1 16,-7 25-1-16,4 37 0 16,-1 10-4-16,1 31-3 15,3-7 0-15,0-8-1 16,0 2-2-16,0-15-2 16,0-16-2-16,0-31 1 15,0-13 1-15,0-18 0 0,0-16-14 16,0-16-5-16,3-13-10 15,1-12-5-15,-4-16-39 16,3-15-15-16,8-7-84 16</inkml:trace>
  <inkml:trace contextRef="#ctx0" brushRef="#br0" timeOffset="85512.306">20881 10690 212 0,'3'-13'82'0,"-6"10"-64"0,3-3 11 0,0 3 2 0,0 0-4 16,3-4 4-16,1 1 0 15,0 6 1-15,3 10-17 16,0 15 2-16,0 19 1 0,0 40-2 16,0 23 3-16,0 28-10 15,3 12-5-15,1 0-3 16,-4-24 1-16,-3-26-3 15,-1 22 0-15,4 13 3 16,-3-26 3-16,-1-21-4 16,1-19-1-16,-1-22 0 15,1-16 2-15,-1-12 1 16,1-20 3-16,-4-11-1 0,-4-20 0 16,-3-21-1-16,0-16 0 15,-3-22-2-15,-4-32-2 16,-1-12 1-16,1-34-1 15,4-4 0-15,3 4 0 16,3 6 0-16,4 56 2 16,0 32 5-16,0 12 6 15,-3 41 6 1,-1 34-6-16,1 16-2 16,3 41-6-16,0 28-2 15,3 16 1-15,4 40 0 16,0 1 0-16,4 6 2 15,-1 2-5-15,1-14-1 16,-4-23 0-16,0-19 0 0,0-18 0 16,0-19 0-16,0-19 0 15,0-22 2-15,0-19-1 16,0-18-1-16,-3-26-2 16,-1-18 1-16,-3-23 1 15,-3-8 2-15,-4-42-3 16,0-12-2-16,-4 6-3 15,4 22 1-15,0 25-2 16,-3 60 0 0,-1 25 1-16,0 25-38 15,1 31-18-15,-1 10-116 16</inkml:trace>
  <inkml:trace contextRef="#ctx0" brushRef="#br0" timeOffset="90090.806">16358 10847 200 0,'0'0'77'0,"0"6"-60"0,0-3 8 0,0-3 2 16,0 0-1-16,0 0 4 15,0 0 6-15,0 0 4 16,0 0-21-16,0 0 11 0,0 0 7 16,-7-3-5-16,4-3-1 15,-4 3-4-15,0-4-2 16,0-2-8-16,0-1-2 16,3 4-7-16,-3-13 0 15,0-12-3-15,3-10 0 0,4-3-1 16,4-3 2-1,3 3-3-15,0 4-2 0,7 2-3 16,4 7 1-16,3 6 1 16,0 12 2-16,0 4-1 15,4 9-1-15,0 3 1 16,-1 13-1-16,1-4 0 16,0 7 0-16,-4-3-29 15,-3-1-10-15,-4-2-30 16,-4-7-11-16,-3 0-61 15,4-3-53 1,3-3 76-16</inkml:trace>
  <inkml:trace contextRef="#ctx0" brushRef="#br0" timeOffset="90556.119">16708 10643 252 0,'-4'16'96'0,"8"-10"-75"0,-4 0 12 0,0 0 0 0,3-2-7 16,4-4-1-16,0-4 2 15,4-2 2-15,-1-3-15 16,4-4 1-16,-3-3-1 0,0-2 10 16,-4-4 5-16,-7-3-7 15,-4 6 0-15,-3 0-13 16,-3 3-5-16,-1 7-3 16,-3 9-1-16,0 9-3 15,-4 10 2-15,0 6 1 16,1 13 2-16,3-4-3 15,3 1 0-15,11-7-1 16,7 0 0-16,7-6 2 16,4-9 0-16,7-7 6 15,3-3 6-15,0 0-8 0,0-3-5 16,-3 0-24-16,-4 0-11 16,0-3-45-16,0 0-19 15,1 3-55 1</inkml:trace>
  <inkml:trace contextRef="#ctx0" brushRef="#br0" timeOffset="91322.492">17000 10687 348 0,'-7'3'129'0,"4"0"-100"0,-4 3 9 0,7-3-3 0,0 7-9 15,0 6-1-15,7-4-5 16,3 4-2-16,8-1-10 16,3 1 12-16,4-3 9 0,3-7-2 15,0-6 1-15,4-3-9 16,-4-3-4-16,-7-1-6 16,1-8-1-16,-12-4-5 15,-6 0-2-15,-4-6 0 16,-7 6 1-16,0-3-8 15,0-3-1-15,0 6-14 16,3 4-4-16,0 8-18 16,4 17 10-1,0 2 6-15,4 4-8 16,0 3-5-16,3 0 15 16,7-1 9-16,3-5 10 0,8-4 4 15,3-2 10-15,4-7 7 16,-4-7 2-16,-3 4-1 15,-11-6 3-15,-3-1 2 16,-8-2-5-16,-6 2-1 16,-4 4-12-16,-4 6-3 15,-3 6-1-15,0 4 0 16,0 2 1-16,3 1 0 16,4 6-3-16,7 3 2 15,4-4 1-15,6 4 0 16,8-3-5-16,3-3-1 15,4-7-19-15,3 7-9 0,0-7-9 16,-3-5-1-16,-1 5 6 16,-2-6 4-1,-5-3 19-15,-3 0 8 0,0-3 10 16,-3 0 6-16,-4-3 15 16,0 2 9-16,0-5 11 15,4 0 6-15,-8-7-5 16,4 6-3-16,0-5-10 15,0 2-3-15,1 1-5 16,2 2-1-16,4 4-8 16,0 3-4-16,4 3-9 15,0 3-1-15,-1 0-1 16,1 3 2-16,0 1-6 16,-4-1 1-16,-4 0-34 15,-3 1-16-15,0 2-32 0,0-3-12 16,0 0-76-1</inkml:trace>
  <inkml:trace contextRef="#ctx0" brushRef="#br0" timeOffset="91564.059">17971 10728 296 0,'3'3'112'0,"1"3"-87"0,6 0 4 0,-6-3-2 0,3 4-1 16,0-1 5-16,3 3-9 16,1 4-2-16,0-1-12 15,-4 1-1-15,0-1 0 0,0 4-3 16,-4-3-3-16,1-4-9 16,-1 1-3-16,1-1-43 15,-1-3-19-15,4-3-75 16</inkml:trace>
  <inkml:trace contextRef="#ctx0" brushRef="#br0" timeOffset="92209.685">18023 10712 236 0,'-3'6'88'0,"3"-6"-69"0,0 0 19 0,0 0 6 15,0 0 1-15,0 0 5 0,0 0-3 16,3 0-2-16,1 0-24 16,-1 0 7-16,1 3 5 0,0 7-8 15,-1 5-3-15,1 1-3 16,-1 3-3-16,-3 0-2 16,4-1-1-16,-1 8-5 15,1-4 0-15,3-1-5 16,3-5 0-16,1-3-1 15,3-4-2-15,4-3 3 16,3-12 2-16,4 0 0 16,3-4 0-16,0-2-1 15,-3-4 0-15,-4 1 6 16,-4-4 4-16,-2-3-5 16,-5 0-1-16,-3 0-4 15,-3 3-1-15,-4 3 1 0,0 1 2 16,-4 12-3-16,-3-4 0 15,0 17 1-15,0 2 0 16,4 4-5-16,-1 3 1 16,4 3 0-16,4 3 2 15,3-3-1-15,3 3-1 16,4-6-2-16,0-7 1 16,4-9-15-16,3-6-4 15,4-3-30-15,0-4-12 16,-1-2-30-16,-3-1-12 15,1-2-83 1</inkml:trace>
  <inkml:trace contextRef="#ctx0" brushRef="#br0" timeOffset="92552.238">18457 10756 296 0,'-14'6'112'0,"14"-6"-87"0,4 6 22 15,-4-3 3-15,7 4-12 16,3-1-2-16,8 0-3 15,3 1-1-15,4-4-17 16,0-3 4-16,3-3 2 0,0-4 2 16,0 1 3-16,-3-3-8 15,-4-4-3-15,-3 4-4 16,-15-7 0-16,-10 0-6 0,-3 7-1 16,-1 6-2-16,-3 6 1 15,-7 6-4-15,3 7-2 16,4-3 2-16,0 12 0 15,3 3 1-15,11-3 0 16,11 3 0 0,7-3 2-16,13-6-1 0,15-10-1 15,11-2-2-15,-1-4 1 16,-7-3-39-16,1 0-18 16,-11 3-39-16,-8 6-14 15,5 1-64 1</inkml:trace>
  <inkml:trace contextRef="#ctx0" brushRef="#br0" timeOffset="93092.123">16648 11624 232 0,'10'-25'88'0,"-6"13"-69"0,3-10 26 16,-7 15 8-16,0 1 2 16,0 0 3-16</inkml:trace>
  <inkml:trace contextRef="#ctx0" brushRef="#br0" timeOffset="93273.494">16669 11552 614 0,'0'16'44'0,"0"6"-6"0,0 15-13 0,0 7-6 16,0 19-9-16,0 9-2 15,0 0-2-15,3 0 1 16,-3-3-4-16,4-3 0 15,-4-3-3-15,0-3-3 16,0-13-27-16,3-7-10 16,-3-11-22-16,0-17-9 15,0-12-27-15,4-9-14 16,-1-7-16 0</inkml:trace>
  <inkml:trace contextRef="#ctx0" brushRef="#br0" timeOffset="94067.913">16683 11624 264 0,'-7'-6'101'0,"3"15"-78"0,1 17 11 0,3-11 1 0,0 10-8 15,0 4-1-15,3-1 3 16,4 0 4-16,0-3-18 16,4-3 9-16,3-9 4 0,7-7-4 15,7-9-2-15,4-7-6 16,0-5 0-16,0-7 0 15,-4-3 2-15,-3-4 1 16,-8-5 1-16,-10-13-7 16,-14-3 0-16,-14-1-6 15,-11 8-2-15,-3 2-5 16,0 13 0-16,0 3 0 16,-1 9 0-16,5 10-3 15,2 12 0-15,8 10-1 16,11 9 3-16,10 3-7 15,7 0-2-15,10 0-30 0,8 0-11 16,10-2 2-16,11-1 3 16,3-7 9-16,4-2 6 15,0-6 15-15,-3-7 7 16,-4-3 6-16,-4-3 4 16,0-1-2-16,-3 4 0 15,-4 0 10-15,-6 4 3 16,-1 2 1-16,-4 0 2 15,1 0 3-15,-4 4 3 16,4-10 9-16,0-7 5 16,-1-2 4-16,1-3 1 15,-4-14-11-15,-10 5-3 16,-11-8-9-16,-14 4 0 0,-18 10-10 16,-7 11-2-16,0 14-5 15,1 9-1-15,-5 6 3 16,8 3 1-16,3 3-4 15,11 4-1-15,10-1-2 16,8 1 0-16,10-1 3 16,11-6 2-16,13-9 0 15,19-9-1-15,10-7 1 16,3-6-1-16,-3-4 0 16,-7-5 0-16,-7-4 0 15,-7-3 0-15,-7 1 4 16,-11-8 5-16,-4 1 1 15,-10-9 4-15,-3-13-7 0,-4 0-2 16,0 0-3-16,0 6-2 16,0 10 1-1,3 6-1-15,8 3-3 0,14 6 2 16,14 3-1-16,17 4 0 16,7 0-9-16,8 9-3 15,0-4-61-15,6-2-26 16,1 16-115-1</inkml:trace>
  <inkml:trace contextRef="#ctx0" brushRef="#br0" timeOffset="95328.954">18577 11599 252 0,'-3'-12'96'0,"-1"5"-75"0,1 1 19 0,-1 6 4 15,1 0 1-15,3 0 5 16,0 0-12-16,-4 10-3 0,1 5-20 16,-4 10 2-16,3 7 3 0,0 5-7 15,8 4 0-15,3 0-5 16,7-4 0-16,4-8-3 15,7-11 2-15,10-11 5 16,4-14 4-16,3-2 7 16,0-10 3-16,-6-3-2 15,-5-3-1-15,-10-6-8 16,-10 3-4-16,-11-4-6 16,-11-2-2-16,-3 2-1 15,-3 11 1-15,-1 2-20 16,4 9-6-16,3 10-26 15,8 7-11-15,3 8-8 16,3 4-3-16,4 6-5 16,0 3-1-16,1 7-65 15,2-7 205 17,22-3 4-32,-4-12 19 15,0-10-7-15,-3-9-7 16,0-10-16-16,-1-3-4 15,1-6-30-15,-4-13 3 0,0 1-1 16,1 2-4-16,-5 10-1 16,-3 9-9-16,-3 13-2 15,0 13-4-15,-4 5-1 16,0 4-3-16,0 9-3 16,0 1-12-16,3 2-5 15,8-3-29-15,0 0-11 0,3 4-35 16,0-7-15-16,4-6-73 15</inkml:trace>
  <inkml:trace contextRef="#ctx0" brushRef="#br0" timeOffset="95502.296">19466 11734 364 0,'0'-3'137'0,"0"3"-106"0,0 3 17 15,-3 3 0-15,3-3-22 16,0 7-4-16,0-1-14 15,3 7-5-15,1 0-2 0,-1 2-30 0,1 1-10 16,3 0-63-16,7 0-26 16,-3 0-13-1</inkml:trace>
  <inkml:trace contextRef="#ctx0" brushRef="#br0" timeOffset="95689.06">19385 11377 432 0,'-39'-41'162'0,"32"38"-126"0,4-4-12 0,3 7-14 16,3 0-12-16,8 7 0 16,3-1-9-16,4 3-3 0,3 10 7 15,3 0-38-15,1 3-17 0,0 3-98 16</inkml:trace>
  <inkml:trace contextRef="#ctx0" brushRef="#br0" timeOffset="95960.524">19745 11339 384 0,'-35'-38'143'0,"28"23"-112"0,0-7 30 16,7 9 3-16,3 4-19 15,4-1-3-15,0 1-12 0,4 0-2 16,-1 15-15-16,1 6 1 0,-4 7 2 16,-3 25-8-16,-4 19-4 15,0 6-1-15,0-3 0 16,3 6-4-16,1-3 1 16,3 3-20-16,3-9-9 15,1-10-18-15,-1-16-9 16,1-8-33-16,-4-14-16 15,-3-11-72 1</inkml:trace>
  <inkml:trace contextRef="#ctx0" brushRef="#br0" timeOffset="96155.249">19565 11533 392 0,'-28'22'145'0,"21"-9"-112"0,7 6 14 0,3-10-1 0,11 4-22 15,11-4-5-15,21 0-12 16,17 1-3-16,5-10-2 16,-5 0-4-16,-7 0 1 0,-10 0-41 15,-7 0-19-15,-7-3-75 16,0-4-31-16,-4-5 37 16</inkml:trace>
  <inkml:trace contextRef="#ctx0" brushRef="#br0" timeOffset="98497.043">22045 10828 60 0,'4'0'24'0,"-4"0"-18"0,0 0 33 16,0 0 16-16,0 0-13 15,0-3-6-15,0-4-10 16,0 7-3-16,0-3-12 15,0 0 0-15,0 0 2 0,0 3-3 16,0-3 0-16,0 3 0 16,3-3 1-16,-3 0 1 15,4 0 0-15,-1-1 2 16,-3 1 4-16,0 0 1 16,0 0 3-16,0 0-6 15,0 0 1-15,0 0-6 0,0-1-1 16,0 4-4-16,-3 0-1 15,-1-3-1-15,1 3 0 16,-1 0 6-16,1-3 4 16,-4 0 1-16,-1 3 1 15,-2 0-6-15,-1 3-2 16,-3 3-2-16,0 1 1 16,-4 5-2-16,1 4 2 15,-4 6-6-15,-1 6-3 16,5 7 1-16,-1 5 0 15,4-2 3-15,7-4 1 16,3-5 3-16,8-4 1 16,3-3 3-16,7-3 1 15,7-10-1-15,4 0-1 16,10 4-3-16,8-10-1 0,-1-3-3 16,0 0-2-16,-6 0 3 15,-5-3 0-15,-6 0-1 16,-4-7-2-16,-3 7-13 15,-4-3-6-15,-3-3-30 16,-4 9-13-16,0-4-26 16,0-2-9-16,-4-3-39 15</inkml:trace>
  <inkml:trace contextRef="#ctx0" brushRef="#br0" timeOffset="99067.846">22440 10891 200 0,'4'-13'74'0,"-4"10"-58"0,3-6 14 0,-3 5 1 0,0-2-1 16,0-3 2-16,0 6 5 16,0-4 3-16,-3-2-21 15,-1 6 3-15,-3-4 1 0,-3 7-3 16,-1 0 0-16,-3 7-7 15,-4 5-3-15,-3 7-5 16,0 16-2-16,0-1-1 16,7 4-2-16,3-1 1 15,11-5-1-15,4-4 2 16,6-9 1-16,8 0 1 16,3-10 0-16,4-3 6 15,-1-12 4-15,5-3 4 16,2-10 3-16,1-6 0 0,-4-4-1 15,-7 1-4-15,-10 0 0 16,-7 3-7-16,-11 0-3 16,-8 6-6-16,-2 3-2 15,-1-2-13-15,0 8-5 16,4 1-20-16,0-1-10 16,7 10-20-16,7 0-8 15,0 7-27-15,7-4-8 16,7 6 0-1</inkml:trace>
  <inkml:trace contextRef="#ctx0" brushRef="#br0" timeOffset="99443.72">22871 10809 304 0,'49'-22'115'0,"-31"10"-89"0,-1-1 27 0,-13 10 9 0,-4 3-11 16,-4-3-2-16,-3 3-17 15,-3 3-8-15,-8 3-13 16,-3 0-1-16,-4 4 1 0,0-4-6 15,1 0-1-15,3 1-2 16,3 2-2-16,4 0-2 16,7 1 1-16,7-1-10 15,3 1-5-15,4 9-1 16,4-1 2-16,3 1 4 16,0 3 5-16,0-3 3 15,0 0 2-15,-3 0 3 0,-4-10 1 16,-3 7 5-16,-1-7 5 15,-3-3 4-15,-3 1 4 16,-5-4-7-16,-2 0-3 16,-4 3-9-16,-7 0-1 15,-1 1-1-15,-2-1 2 16,3 3-12-16,3 1-6 16,4-4-35-16,3-3-15 15,11 7-21-15,4-10-6 16,6 0-54-1</inkml:trace>
  <inkml:trace contextRef="#ctx0" brushRef="#br0" timeOffset="99728.606">23181 10640 388 0,'7'-35'145'0,"-7"23"-112"0,0-7 14 15,0 13 1-15,0-4-9 16,-3 7-1-16,-1 0-13 16,4 3-5-16,-7 6-11 15,0 19-4-15,0 4 1 0,0 5-3 16,0 4-2-16,3 6-3 16,4 9 1-16,4 3-1 0,3 1 0 15,0-7-22-15,0-3-12 16,0-13-21-1,-3-8-7-15,-4-11-12 0,-4-5-5 16,-3-10-66 0</inkml:trace>
  <inkml:trace contextRef="#ctx0" brushRef="#br0" timeOffset="99893.519">22934 10740 336 0,'-3'-3'126'0,"6"6"-98"0,4 0 12 0,0 4 0 15,7-1-15-15,15 0-3 16,13 0-8-16,14 1-1 16,4-1-8-16,-3 0-3 0,-4 0 1 0,-4 1-42 15,-7-1-18-15,1 0-112 16</inkml:trace>
  <inkml:trace contextRef="#ctx0" brushRef="#br0" timeOffset="100297.9">23805 10978 312 0,'0'-34'115'0,"0"25"-89"0,0-10 12 0,0 12 1 15,0 4-3-15,4 0 2 16,0 0-3-16,-1 6 1 16,1 7-20-16,-1 12 6 0,1 6 2 15,-1 16-8-15,-3 3-4 16,0 3-7-16,0 9-2 15,-3 10-1-15,-1 13 1 16,1-4-4-16,-1-6 0 16,1-6-8-16,-1-9-2 15,4-10-3-15,0-10 1 16,4-8-42-16,3-17-15 16,-4-9-11-16,4-9-85 15</inkml:trace>
  <inkml:trace contextRef="#ctx0" brushRef="#br0" timeOffset="101080.572">23777 11041 252 0,'-10'3'96'0,"6"4"-75"0,1 5 17 16,3-3 1-16,3-2-10 15,4 8-2-15,4-2 2 0,3-4 4 16,4 7-18-16,6-7 7 0,8-2 5 15,7-1-9-15,7-6 0 16,-4-3-6-16,0-7-2 16,-6-5-4-16,-8-7 1 15,-7-6 2-15,-10-7 5 16,-11 1-2-16,-15-1 1 16,-6 7-7-16,-10 0-2 15,-5 6-4-15,1 3-1 16,-4 0 1-16,-3 10 2 15,7 9-3-15,6 0 0 16,5 6-4-16,10 3 1 16,6 7 0-16,8 3 2 15,11 0 1-15,7 0 3 16,6-4-3-16,12-2-2 16,17-4 4-16,3 1 1 0,4-1 6 15,-4-9 3-15,1 0 0 16,-4-9 1-16,0-10-2 15,0 0-1-15,-11-6-3 16,-10 6-1-16,-11 0 5 16,-14 4 4-16,-11 2-7 15,-6 4-2-15,-8 2-3 16,-3 14-2-16,-4-4-2 16,-3 16 1-16,0 2-1 15,3 11 0-15,4 2 2 16,7 4 0-16,7 0-3 15,7-7 2-15,7-3-1 16,3-3 0-16,8-6 0 16,3-3 0-16,8-4 0 0,2-2-2 15,8-4 3-15,0-3 0 16,3-6 1-16,-3 0 0 16,-4-7 2-16,-6 1 1 15,-8-4 1-15,-7-5 0 16,-7-7 0-16,-7-7 0 15,-7-5-5-15,0-4 1 16,0 3-2-16,0 1 0 16,7 8 6-16,10 1 5 15,8 9-5-15,10 0-2 16,7 7-1-16,8-1-1 16,13 4 0-16,-6 6 2 15,-8 0-25-15,11 6-12 16,7 3-48-16,-11 0-22 15,-7 7-93-15</inkml:trace>
  <inkml:trace contextRef="#ctx0" brushRef="#br0" timeOffset="102067.31">22274 11797 244 0,'11'-13'90'0,"-4"7"-70"0,4-10 17 0,-8 16 4 16,4-9-2-16,0-1 4 15,0 1-2-15,0 0-1 16,0 6-21-16,-3-1 6 0,-1 4 3 16,-3 4 0-16,0 5 3 15,-7 3-11-15,0 7-2 16,-3 19-8-16,-1 6-2 16,1 6-4-16,6-3-3 0,8-3 2 15,3-10 0 1,7-5 3-16,3-11 1 15,5-5 1-15,2-10 2 16,1-9 1-16,3-13 3 0,4-9-3 16,-4-7 1-16,0-2-3 15,-3-1 0-15,-4-3-1 16,-7 10 0-16,-3-4 0 16,0 7 2-16,-4 6-3 15,-4 3-2-15,-3 10-5 16,-3 9 0-16,-8 9 2 15,0 10 1-15,1 13-1 16,-1 5-2-16,8 1-2 16,6 3-1-16,4-7-3 15,11-6 1-15,3-6 5 0,4-3 2 16,0-9-9-16,-1-1-5 16,-3-9-38-16,1-3-18 15,-1-3-26-15,-4-4-12 16,1 7-83-1</inkml:trace>
  <inkml:trace contextRef="#ctx0" brushRef="#br0" timeOffset="102400.702">22909 12076 356 0,'-7'-3'132'0,"4"0"-103"0,-1-1 29 0,1 1 9 0,-1 0-15 15,1-3 0-15,-4-4-15 16,3-2-3-16,-3-7-19 16,4 0-2-16,3 0-2 0,3-2-2 15,4-1 0-15,4 0-5 16,3 0-1-16,3 9 1 16,5-3 2-16,2 13-1 15,1 3 2-15,-4 10-4 16,0 9 0-16,-7 6-1 15,-3 6 1-15,-4 3-4 16,0-5 0-16,0 2-21 16,0-9-10-16,0-3-33 15,4-3-11-15,3-7-28 16,0-3-10-16,7-6-54 16</inkml:trace>
  <inkml:trace contextRef="#ctx0" brushRef="#br0" timeOffset="102551.51">23287 11972 288 0,'-4'-9'110'0,"4"9"-86"0,0-3 24 0,0 3 7 16,0 0-14-16,4 3-3 15,-1 3-20-15,1 4-6 16,-1 2-8-16,1 7-3 0,-4 0 0 16,0 3-45-16,0-3-18 15,0-1-101-15</inkml:trace>
  <inkml:trace contextRef="#ctx0" brushRef="#br0" timeOffset="102764.771">23283 11627 352 0,'-38'-53'132'0,"23"34"-103"0,-2 1 10 16,10 14-2-16,3 1-28 15,4 3-6-15,4 3-8 16,3 7 0-16,3-1 3 16,1 4-17-16,0 2-7 0,-1 1-17 0,1-3-8 15,-1 5-86 1</inkml:trace>
  <inkml:trace contextRef="#ctx0" brushRef="#br0" timeOffset="102945.227">23520 11599 384 0,'0'-37'145'0,"7"12"-112"0,3-13 25 0,-6 22 4 15,3 4-10-15,-4-1 1 0</inkml:trace>
  <inkml:trace contextRef="#ctx0" brushRef="#br0" timeOffset="103090.586">23559 11455 844 0,'0'19'32'0,"-4"9"-11"0,0 13-11 16,1 3-5-16,-1 6-5 16,4 13 0-16,0 6 0 15,7 0 0-15,1-10-5 16,2 1 1-16,-3-16-11 16,0-7-6-16,0-9-17 15,-3-6-8-15,-4-6-25 16,-4-3-10-16,-3-10-38 15,4-3-17-15,-4-13-2 16</inkml:trace>
  <inkml:trace contextRef="#ctx0" brushRef="#br0" timeOffset="103286.371">23410 11781 372 0,'-17'9'140'0,"13"-5"-109"0,1 8 20 0,3-6 1 16,3 4-7-16,8-1 0 15,6-2-7-15,15-1-3 16,10-3-20-16,4 0-7 0,0-3-3 16,-7 0-12-16,-7 0-5 15,-4 0-49-15,-7 6-20 16,-7-3-63-16,-7 7-89 31</inkml:trace>
  <inkml:trace contextRef="#ctx0" brushRef="#br0" timeOffset="104773.264">13984 14095 256 0,'-18'-19'96'0,"11"10"-75"0,-3-1 30 16,3 10 7-16,3-3-2 15,1-3 2-15,-1 6-6 16,8 0 0-16,3 0-29 16,10 9 11-16,8 10 4 0,10 3-7 15,8 10-3-15,3 18-10 16,3 12-3-16,4 4-3 16,7-3 0-16,0-3-4 0,0-7-3 15,-4-6 0 1,-6-9-1-16,-12-1-2 0,-6-9 1 15,-7-9 0-15,-7-3 3 16,-4-4-5-16,-7-8-3 16,-4-4-35-16,-3 0-12 15,-3-10-51-15,3 4-21 16,0-7-86 0</inkml:trace>
  <inkml:trace contextRef="#ctx0" brushRef="#br0" timeOffset="105074.941">14792 13992 456 0,'4'-7'170'0,"-4"7"-132"0,3 0 16 16,-3 7-1-16,4 5-13 15,-4 10-1-15,-4 9-14 16,-3 26-5-16,-7 21-11 15,-4 19 0-15,-3 7 2 0,-11 28-9 16,-3-1-2-16,0-2 5 16,-4 12 4-16,7-9-7 15,4-16-2-15,7-16-1 16,7-15 0-16,0-4-8 16,3-18-2-16,4-10-32 0,3-12-11 15,4-13-37 1,4-15-13-16,7-13-96 15</inkml:trace>
  <inkml:trace contextRef="#ctx0" brushRef="#br0" timeOffset="105659.283">15205 14434 204 0,'-4'0'77'0,"4"0"-60"0,4-3 24 0,-4-1 8 15,3 1 6-15,1 0 6 16,-4 0 6-16,0 0 4 15,0 3-39-15,0 6 6 0,0 0 3 16,3 1-7-16,1 2 0 16,3 1-10-16,0-1-3 15,7 0-6-15,7-9-1 16,11 0-4-16,14-9-1 16,10 0-5-16,-3-1-1 15,-3 1-1-15,-8 6-2 16,-7 3-2-16,-7 0 1 15,-6 3 1-15,-5-3 0 16,-6 9-20-16,-4-3-9 16,-4-2-12-16,1-4-4 15,-4 0-16-15,-4 6-6 16,-6-3-22-16,-4 6-8 16,-7 7-58-1</inkml:trace>
  <inkml:trace contextRef="#ctx0" brushRef="#br0" timeOffset="105927.66">15286 14722 344 0,'-14'16'129'0,"7"-7"-100"0,-4 4 22 16,4-4 5-16,4 1-10 16,-1-1 0-16,4 4-4 15,4-4-2-15,3 0-21 0,3-2 2 0,8-7 0 16,14-7-7-16,10-2-3 15,11-4-2-15,0 4-1 16,-4 3-4-16,-3-1-1 16,-7 1-1-16,-7 3-2 15,-8-3-13-15,-3 3-4 16,-3 0-48-16,0-1-21 16,-4 1-74-16,7 3-31 15,0 0 41 1</inkml:trace>
  <inkml:trace contextRef="#ctx0" brushRef="#br0" timeOffset="109303.269">18094 14183 212 0,'4'-10'79'0,"-4"7"-61"0,0-3 15 0,0 6 1 16,0-3-2-16,0 0 1 16,0 0-3-16,0 0 1 15,0-1-17-15,0 4 5 0,0-3 2 16,0 0 0-16,-4 3 2 16,4 0-4-16,0 0-2 15,0 0-1-15,-4 3 3 16,1 4-5-16,-1 5 2 15,1 7-7-15,-4 9-1 0,3 16-2 16,1 0-1-16,3 3-3 16,0-3-2-16,3-7 1 15,1-2 1-15,-1-4-1 16,4-2 2-16,0-4 0 16,4-7 1-16,0-5 2 15,-1-4 1-15,8 1-1 16,3-10-1-16,7 0-1 15,0 0 0-15,4-3-2 16,0-4 1-16,-4 7-2 16,-3 0-1-16,-7 0-4 15,-4 0 0-15,-4 10-38 0,-3-4-14 16,-3-3-21-16,-1 7-5 16,-3-4-32-16,4-3-15 15,-4 3 20 1</inkml:trace>
  <inkml:trace contextRef="#ctx0" brushRef="#br0" timeOffset="109651.154">18457 14139 352 0,'4'-16'132'0,"-8"13"-103"0,4-3 14 16,0 6-1-16,0 0-9 15,0 0 1-15,-3 6-6 16,-4 4-3-16,3 8-13 16,1 17 1-16,-1 21 3 0,1 13-6 15,-1 0-3-15,1-3-4 16,-1 16 0-16,1-1-2 15,3-15-1-15,0-10 1 16,0-2 1-16,0-10-8 16,0-4-1-16,0-5-29 15,0-7-14-15,0-3-29 16,-4-6-13-16,0-3-75 16</inkml:trace>
  <inkml:trace contextRef="#ctx0" brushRef="#br0" timeOffset="110524.545">17427 14337 248 0,'-10'-4'93'0,"3"4"-72"0,-4 0 16 16,7 4 4-16,-3-4 0 0,0 6 3 16,4-6-2-16,3 0 1 15,-4 0-24-15,1-6 3 0,3 2-1 16,3-5 2-16,8-7 1 15,3 4-7-15,7-4 0 16,4 4 1-16,3 2 1 16,4 1-4-16,0 6-1 15,-1 3-4-15,5 3-1 16,2 3-1-16,-6 3 0 16,-4 4 0-16,-3 3 0 15,-7 6 2-15,-8 0 1 16,-10 9-3-16,-7 0 0 15,-3 1-5-15,-1-4 0 16,-3-3 1-16,0-3 0 16,3-3-5-16,1-1 1 15,3-5-2-15,0 0 0 0,3-4 0 16,4 0-2-16,4 7 3 16,-1-3 0-16,4-4 1 15,4 4 2-15,3-1-1 16,4 4-1-16,3 3 1 15,0 6-1-15,0 3-3 16,0 3 2-16,-3 4 1 16,-4-1 2-16,-3 1-1 15,-4-4-1-15,-4-3 3 16,-6-6 0-16,-4 3 3 16,-8-6 1-16,-6 0-3 15,-3-3-3-15,-5-1 0 0,1 1 1 16,-4-4-8-16,1-2-1 15,2-7 8-15,1 3 4 16,7-3-22-16,7-3-8 16,3 0-39-16,8 0-16 15,3 0-40-15,3 0-14 16,4-3-37 0</inkml:trace>
  <inkml:trace contextRef="#ctx0" brushRef="#br0" timeOffset="113091.022">15953 14496 236 0,'-7'-3'88'0,"0"3"-69"0,-4 0 8 15,4 0 1-15,0 0-6 16,0 3 1-16,0-3-1 0,0 0 1 15,0 0-13-15,3-3 10 0,4-3 3 16,4-3 8-16,3-7 4 16,3-6-4-16,4 0 1 15,4-3-7-15,3 3-3 16,0-3-6-16,4 12 0 16,0 4-3-16,3 3 2 15,4 15-4 1,-1 10 1-16,5 15-3 0,-1 4 0 15,0 6-3-15,-7 3 1 16,-6 3 2-16,-12 10 2 16,-10 6 1-16,-7-13 0 15,4-12-4-15,-11 9-3 16,-1-9-2-16,-6-1 0 16,4-5-2-16,-5-7 2 15,5-3-2-15,-4-6-1 0,3-3 1 16,0-10-1-1,4-3 0-15,7-6 0 0,0 0-3 16,7-10 0-16,0 1-1 16,11-7 3-16,-1 9-2 15,4 1-1-15,1 6 3 16,2 6 2-16,-3 3 2 16,0 4 3-16,-3-1-10 15,0 4-4-15,-1-4-40 16,-3 0-19-16,0-2-25 15,0-1-10-15,0 0-82 16</inkml:trace>
  <inkml:trace contextRef="#ctx0" brushRef="#br0" timeOffset="113599.11">16443 14578 304 0,'0'-19'115'0,"4"13"-89"0,3-4 14 0,-4 4 3 16,1 0-4-16,-1 0 4 0,-3-1-2 16,0 4 2-16,-7 3-24 15,0 7 0-15,-4 2 2 0,-3 7-6 16,-3 6 2-16,-1 12-10 15,0 10-4-15,4 12-2 16,4-5 1-16,3-14-1 16,10 7-1-16,-3-6 1 15,21-4-1-15,-7-6 2 16,15-3 1-16,-5-3 1 16,12-12 0-16,-8 6 0 15,4-16 2-15,-8 0 3 16,1-16 2-16,-4 3 1 15,0-24 0-15,1-20-4 16,-8 1-3-16,-7-4-2 0,-11-6 0 16,-10-3-4-16,-11-6 0 15,-3 19-1-15,-4 6 0 16,4 21 0-16,3 10 0 16,8 13-7-16,3 9-4 15,7 7-26-15,3 2-10 16,8 4-21-16,3 3-9 15,7 0-50-15,0-1-20 16,0 11 17 0</inkml:trace>
  <inkml:trace contextRef="#ctx0" brushRef="#br0" timeOffset="114713.643">17053 14945 192 0,'4'-3'74'0,"-4"3"-58"0,0-3 5 0,0 3-3 16,0 0 2-16,0 0 2 16,0-4 8-16,0 4 4 15,0-3-18-15,0 3 8 16,0 0 6-16,0 0-5 0,-4 7 0 16,1-1-10-16,-1 3-2 15,1-3-7-15,-1 4-4 16,1-1-1-16,3 1 1 15,0-7-1-15,3 6 2 16,1-2-2-16,-1-7 2 16,1 0 7-16,-1-4 3 15,1 1 2-15,-1-6 1 16,1 6 5-16,-1-13 1 16,1 7-5-16,-4-1 0 15,0 1-6-15,-4-1-1 0,1 4-4 16,-1 6-1-16,1 0-3 15,-4 10 1-15,0-4-4 16,0 9 0-16,0-5 3 16,3 2 1-16,1-2 1 15,6-1 0-15,-3-2 2 16,7-4 3-16,0 0-2 16,4-6-2-16,-4 0-2 15,3-4 0-15,-3-2 7 16,1-1 3-16,-1 7-2 15,-4-12 1-15,1 5-3 16,-4 1 0-16,0 6-5 16,-4 0-1-16,1 3-1 0,-4 6-2 15,3 0 1-15,-3 3-1 16,0-5 0-16,0 5 0 16,3 0-3-16,1-2 2 15,-1-4-26-15,1 6-11 16,3-6-52-16,0 1-20 15,0-1-87 1</inkml:trace>
  <inkml:trace contextRef="#ctx0" brushRef="#br0" timeOffset="127245.5">21781 9386 244 0,'-8'0'90'0,"5"0"-70"0,-1 3 19 0,1 3 3 15,3-6-7-15,0 0 2 16,0 0-1-16,-4-3 2 16,4 3-21-16,-3 0 10 0,3 0 6 15,-4 3-4-15,1-6-2 16,-1 0 7-16,1 3 5 16,-1 0-15-16,4-3-5 15,4-1-6-15,6 1-1 16,4-3-4-16,4 0-3 0,0-1 2 15,3 1 0-15,0 0-3 16,0 0-3 0,-3 3 2-16,-1 3 0 0,1 0-1 15,-4 0-2-15,0 3 3 16,0 0 0-16,1 0 1 16,-5 3 2-16,1 0-3 15,-1 1 0-15,1-1-1 16,-1 0 1-16,-2 4 2 15,-8-1 2-15,-4 4-1 16,-7-4 1-16,1 10-4 16,-4 0 0-16,-4-7-1 15,0 1-2-15,1-1 1 0,-1 1-1 16,4-4 0-16,0 1 0 16,3-1 0-16,1-3 0 15,3-3-3-15,0 4 2 16,3-4-1-16,4-3 0 15,0 0 0-15,-3 0-2 16,3 6 3-16,0-3 2 16,0 7-2-16,3-4 0 15,4 7 1-15,0-7 2 16,4 0-1-16,3 0-1 16,0 1-2-16,4-1 1 15,-1 3 1-15,-3 1 2 16,4 2-8-16,-4 1-3 15,-3-1 11-15,-4-2 5 0,-4 5 2 16,-3-2 0-16,-3 3-5 16,-4-4-3-16,-4 1 2 15,1-1 0-15,-8-2-1 16,0-4-2-16,-6 3 1 16,-5 1 1-16,-2-4-3 15,-1-3 0-15,4 3 1 16,-1-2 2-16,5-4-1 15,6 0-1-15,8 0-17 16,10 0-6-16,7 0-62 16,7 0-24-16,-4 15-122 15</inkml:trace>
  <inkml:trace contextRef="#ctx0" brushRef="#br0" timeOffset="129767.847">19135 14443 272 0,'10'-19'101'0,"-3"7"-78"0,4-7 13 16,-4 13 0-16,0-4 5 16,0 1 5-16,0 3-1 15,-3 2 0-15,-1 1-25 0,-3 3 8 0,-3 7 5 16,-4 2-4-16,-4 7 0 15,-3 6-10-15,0 3-1 16,-7 3-7-16,-4 10-1 16,-3-4-6-16,-4 1-3 15,0 8 0 1,0 1-1-16,4 3-3 0,7-12 2 16,3-7 1-16,-3 10 2 15,0-7-1-15,0 0-1 16,3-2 1-16,1-4-1 15,3-3 0-15,-1-4 2 16,5-5-3-16,-1 3 0 16,4-7-6-16,4-3 0 15,-1-2-39-15,4-4-17 16,0 0-33-16,0-4-13 0</inkml:trace>
  <inkml:trace contextRef="#ctx0" brushRef="#br0" timeOffset="130112.972">18708 14277 416 0,'0'-28'154'0,"0"18"-120"0,7 1 12 0,-4 9 0 15,4 0-9-15,8 3 0 16,2 6-7-16,8 17-4 16,7 14-14-16,-1 17 1 0,1-1 1 15,3 7-5-15,-3 12-3 16,-4 10-6-16,1 3 0 16,-1-13 2-16,0-6 1 15,0-10-1-15,-3-12-2 16,0-3 3-16,-4-12 0 15,-4-10-32-15,-2-4-15 16,-1-8-49-16,-4-1-18 16,8-9-87-1</inkml:trace>
  <inkml:trace contextRef="#ctx0" brushRef="#br0" timeOffset="130683.782">19847 14584 312 0,'-7'3'118'0,"4"-3"-92"0,-4 7 30 0,3-4 10 15,1 3-10-15,-4-3 0 0,3 7-9 16,0-1-3-16,4-3-24 16,8 1 4-16,2-1 0 0,8 0-6 15,6-3 0-15,8 0-7 16,3-3 1-16,8-3-7 15,13-3-1-15,8 0-2 16,3-1 1 0,-7 4-2-16,-11 0 2 0,-7 0-2 15,-10 0 2-15,-7 0-2 16,-7 3 2-16,-4 0-29 16,-4 0-11-16,-3-3-59 15,0 3-26-15,4 0-90 16</inkml:trace>
  <inkml:trace contextRef="#ctx0" brushRef="#br0" timeOffset="131630.814">21364 14233 236 0,'7'-16'88'0,"-7"10"-69"0,4-3 15 16,-4 9 1-16,0-10-5 15,0 7 2-15,0-6 2 16,0-1 3-16,0-2-20 16,0-4 15-16,0 0 5 0,0-2 3 15,0-4 0-15,0 3-6 16,3 0-1-16,-3 3-4 16,0 4 0-16,0 2-8 15,4 4 0-15,-1 6-8 16,1 6 0-16,-1 10-4 15,1 6 2-15,0 16-2 16,-1 9 2-16,1 19-6 16,3 9-1-16,-4-3 0 0,1 6 0 15,-4 1-2-15,0 5-2 16,0 1 1-16,0-3-1 16,-4-17 0-16,1-5 0 15,3-13 0-15,0-9 0 16,3-10 0-16,1-9 0 15,3-10-11-15,0-6-3 16,0-6-24-16,0-3-8 16,-4 0-42-16,1-4-17 15,3 1-105 1</inkml:trace>
  <inkml:trace contextRef="#ctx0" brushRef="#br0" timeOffset="132260.169">22042 14268 336 0,'17'-47'126'0,"-10"28"-98"0,7 0 3 15,-10 9-3-15,-1 1 5 16,1-3 7-16,-1-1 5 15,-3 0 2-15,0 1-25 0,-3-1 5 0,-1-2 1 16,-3 5-2-16,0 1-1 16,-3-1-2-16,-4 7-3 15,-4 3-6-15,0 3-4 16,-3 7-3-16,-7-1 0 16,-4 10-4-16,-7 0-2 15,-3 6 0-15,-4 6 1 16,4 10-1-16,3 6-1 15,7 3-2-15,11-3-1 16,11-6 2-16,13-6 0 16,15-7 1-16,10-6 0 15,11-7 0-15,3-8 0 16,0-10 0-16,4-16 0 16,4-19 2-16,6-6 3 15,-3-3 0-15,-7 3 0 16,-11 4-1-16,-7 2 2 15,-10 7-1-15,-7 5 2 0,-8 8-2 16,-3 5 0-16,-3 10-3 16,-8 9 1-16,-3 10-4 15,-7 15 0-15,3 16 1 16,0 13 0-16,4 3 0 16,4-4 2-16,3 1-3 15,7-4-2-15,3 1 2 16,1-1 2-16,3-3 0 15,3-2-1-15,5-11-15 16,-1-8-7-16,3-10-36 16,4 0-14-16,1-10-49 15,-1-6-19-15,-7-9-46 16</inkml:trace>
  <inkml:trace contextRef="#ctx0" brushRef="#br0" timeOffset="132753.872">22543 14164 304 0,'-29'-22'115'0,"15"19"-89"0,0 3 27 0,7 3 9 0,-4 0-13 15,1 0-2-15,3 4-11 16,0-1-5-16,3 0-17 16,4 0 9-16,7 1 6 0,4-4-2 15,10 6-1-15,14-9-10 16,15 0-3-16,6 0-3 16,4-3 1-16,-7-3-4 15,-4-4 1-15,-6 1-1 16,-8 0 1-16,-7 2 0 15,-3 1 0-15,-7 6 0 16,-8 6 2-16,-6 10-3 16,-8 12-2-16,-3 16-2 15,-3 16-3-15,-1 2 1 0,-3 1-1 16,0-3 0-16,3-4 0 16,1 4 0-16,2-1 0 15,1 4 0-15,0-7 0 16,4-12-5-16,3 0-1 15,0-12-15-15,3-7-6 16,4-10-19-16,0-5-7 16,4-13-39-16,3-10-17 15,14-9-87 1</inkml:trace>
  <inkml:trace contextRef="#ctx0" brushRef="#br0" timeOffset="133400.65">23753 14343 324 0,'14'-16'121'0,"-11"16"-95"0,4-9 16 15,-3 9-1-15,-1 0-6 16,1-3 4-16,-1-4-4 16,1-2-1-16,-1 3-19 0,1-4 2 0,-1-2 3 15,1-4-5-15,0-3 0 16,-4 0-9-16,0-6-2 16,-4 6 7-16,-3 1 4 15,-4-1-1-15,-6 0 0 16,-8 3-6-16,-7 1-3 15,-7 5 2-15,-3 7 0 16,-4 3-1-16,4 10-1 16,-4 5-1-16,0 7 2 15,-7 13-3-15,-3 12-2 16,-1 22 0-16,8-3 1 16,7-1 3-16,13-5 2 15,19 9-3-15,17-3-1 16,18 0-1-16,10-7 1 15,7-2-2-15,8-10 2 0,6-16-4 16,11-3 0-16,7-15 3 16,-3-13 3-16,-8-10 0 15,-3-12 2-15,-10-6-4 16,-12-3 0-16,-9-1 1 16,-15 4 2-16,-14 0-1 15,-14 0 0-15,-18 0-3 16,-25 9-2-16,-10 6 1 15,-3 10-1-15,-1 6-3 16,1 7 2-16,6 5-10 16,11 10-3-16,15-3-31 15,13 3-12-15,18-6-79 16,10 0-35-16,8-6-20 16</inkml:trace>
  <inkml:trace contextRef="#ctx0" brushRef="#br0" timeOffset="134704.796">22849 13427 328 0,'-45'-25'123'0,"45"25"-95"15,-71-37 3-15,60 33-6 0,-27-8-11 16,2 2 0-16,-24-8 3 16,11 2 1-16,-60-3-9 15,20 7 8-15,-73-7 5 0,35 6 2 16,-85-2 1-16,54 2-3 15,-86-3 1-15,61 4-4 16,-89-13 0-16,75 6-10 16,-93-3-5-16,82 3-3 15,-123-12 1-15,98 6 1 16,-131-4 1-16,-66-8-2 16,35 2 1-16,10 7 2 15,-3 0 4-15,11 6-2 16,14 6-2-16,-4 16 2 0,-14 16 2 15,3 18-4-15,15 20-1 16,3 8-4-16,-7 14-3 16,28 24-1-16,25 4 3 15,11 2 0-15,28 10 3 16,14 10-1-16,24-4-1 16,26-9 1-16,3 18-1 15,21 4 0-15,35-6 0 16,29 2 2-16,31 7 3 15,35-6 0-15,33-3 2 16,41 6-4-16,64 31-2 16,29-22 0-16,56-15-1 0,35 8 2 15,35-14 1-15,50-10-1 16,42-19 1-16,39-16-2 16,46-15 2-16,38-4-2 15,43-5-1-15,21-4 1 16,14 6-1-16,32 4 0 15,18-4 0-15,-1-6 0 16,-10 1 0-16,4-7 0 16,10-13 0-16,14-6 0 15,-14-13 2-15,0-12-1 16,-3-18 2-16,-1-17-2 16,-10-31-1-16,-28-21 3 15,-28-4 0-15,-36-25-4 16,-53-29 1-16,-42 4 2 0,-56-19 3 15,-64-3-4-15,-74 7-3 16,-67-14 3-16,-75 10 1 16,-83 7-3-16,-68-20-1 15,-71 10-2-15,-77 13 3 16,-67-1-2-16,-56 1 1 16,-32 24-7-16,-25 13-2 15,-18 16-16-15,-3 9-6 16,0 13-35-16,21-3-16 15,39 18-121 1</inkml:trace>
  <inkml:trace contextRef="#ctx0" brushRef="#br0" timeOffset="140994.732">1930 12298 188 0,'7'-15'71'0,"0"12"-55"0,0-4 0 0,-4 4-5 16,1-3 10-16,-1 3 6 16,1-3 6-16,0-4 5 15,-4 7-21-15,0-3 13 0,0-1 6 16,-4 4-2-16,0 0 3 16,-3 0-6-16,0 3 1 15,0 3-7-15,0 3-1 16,4 7-7-16,-4 0-2 0,3 5-7 15,1 11 0-15,-1-1-1 16,1 0 1 0,3 0-4-16,0 0-3 0,3 1 0 15,4-7-1-15,4-7 0 16,-1-2 0-16,8-4 0 16,7-6 2-16,3-6-1 15,-3-6 2-15,-4-10 2 16,3-6 4-16,-2-10 0 15,-5 1 0-15,1-1-5 16,-8 1-1-16,-6 6 5 16,-8 0 5-16,-6 2-3 15,-8 5 0-15,-3 8-2 0,-4 4 0 16,1 5-4-16,-1 11-1 16,0 5-1-16,4 10-2 15,3 10-2-15,8-4 1 16,-1-3 1-16,4 12 2 15,4 14-3-15,3-4 0 16,7-10-1-16,3-5 0 16,8-10 2-16,3-4 2 15,11-5-3-15,0-7 0 16,-4-9 3-16,4-9 1 16,3-14 1-16,-7-11 0 15,-7-7-5-15,-3-6 1 16,-7 9 0-16,-4 3 2 15,-11 1 1-15,-7 9 1 0,-10-1-2 16,-7 4-2-16,-14 3 1 16,3 7-1-16,4 8 0 15,-1 7 0-15,1 10 0 16,7 5 0-16,7 11 0 16,7 2 0-16,3 6-3 15,7 4 2-15,8-1 1 16,7-2 0-16,6-7-3 15,8-3 2-15,-4-9 1 16,18-7 0-16,7-2 2 16,0-11 1-16,-1-5-1 15,-13-7-2-15,0-12 3 16,-4 0 0-16,-3-7 1 0,-11 4 0 16,-7 0-2-16,-7-1-2 15,-7 4 1-15,-11 3-1 16,-17 3 0-16,-7 0 2 15,-4 7-1-15,-7 11-1 16,14 8 1-16,0 17-1 16,1 8-3-16,9 11 2 15,12 11-1-15,3 2 0 16,7 0 0-16,7-3 0 16,3-9 0-16,8-6 0 15,6-7 2-15,12-6 2 16,9-6-1-16,1-10 2 15,0-6-4-15,0-13-2 0,3-15 2 16,-10-10 2-16,0-6 2 16,-1-9 1-16,-6-3-2 15,-11 2 1-15,-14 11-2 16,-10 5 2-16,-15 7-2 16,-25 2 2-16,-2 7-2 15,-12 7 2-15,11 15-4 16,0 9 0-16,11 10-1 15,10 6-2-15,0 6 3 16,8 7 0-16,13 9 1 16,11 3 0-16,7-3-3 15,7-3 2-15,11-9 1 16,7-10 0-16,14-10 0 16,10-8 0-16,-7-14-3 0,4-8 2 15,-10-14 3-15,-8-11 3 16,-7-1-4-16,-3-3-1 15,-11 3 2-15,-11 1 1 16,-10 8-1-16,-10 4 1 16,-22 0-2-16,-7 0 2 15,-14 9-4-15,4 9 0 16,10 10 1-16,-4 16 2 16,12 6-3-16,2 12-2 15,5 7-1-15,13 9 3 16,11 4-2-16,10-4 1 15,8-6 0-15,7-4 0 0,10-8 0 16,11-10 0-16,3-3 2 16,11-10 2-16,-7-12-1 15,0-13-1-15,0-6 1 16,-15-19 1-16,-2-6-1 16,-8 0 2-16,-7 4 0 15,-11 2 3-15,-13 3-3 16,-11 13-2-16,-11 3 0 15,-7 3-1-15,-10 10 0 16,6 9 0-16,4 9-3 16,1 13 2-16,9 10 1 15,5 8 0-15,10 17-3 0,0 2 2 16,6-2-1-16,8-7 0 16,8-12 0-16,9-7 0 15,4-9 2-15,18-6 2 16,7-10-3-16,-4-9-2 15,4-10 4-15,-3-12 1 16,-12-13 0-16,-2-9 1 16,-5 0-2-16,-6 0 2 15,-11 7-2-15,-7 5 2 16,-11 4 0-16,-13 12 1 16,-8 0-5-16,-3 7-1 15,-11 5 1-15,3 10 2 16,8 4-2-16,3 12 0 15,4 9-1-15,11 3 0 16,6 4 0-16,7 2-2 0,11-2 3 16,8-1 2-16,9-9-2 15,15-9 0-15,-4-7 1 16,8-9 0-16,-1 0 0 16,-10-12 0-16,-4-7 2 15,-3-9 1-15,-4-10-1 16,-7 10 1-16,-7 0-2 15,-7 3-1-15,-11 3 3 16,-3 0 0-16,-14 12-1 16,-4 1 1-16,1 6-2 15,-12 6-1-15,4 6 1 0,4 20-1 16,7 5-3 0,-4 10 0-16,15 0 2 0,6 0 0 15,7-10-2-15,12-2 0 16,6-7-1-16,17-10 3 15,5-5 0-15,2-7 1 16,8-6 0-16,-7-10 2 16,-4-9-1-16,-3-12-1 15,-4-1 1-15,-10-5 1 16,-7-1 1-16,-8 6 1 16,-6 4-2-16,-8 3-2 15,-7 6 1-15,-13 3-1 16,-5 6 0-16,1 7 2 15,-11 6-1-15,7 16 2 16,8 6-2-16,2 9-1 0,5 7-2 16,10-1 1-16,10 4-4 15,11-10 1-15,7-2 2 16,11-14 1-16,3 1 5 16,7-13 2-16,1-3-7 15,-1-9-4-15,-7-4 3 16,-3-15 2-16,-4-6 1 15,-3-7 2-15,-4 6-2 16,-11 4-1-16,-6 3 3 16,-15 3 2-16,1 6-2 15,-12 3-2-15,1 7 0 16,-4 9-1-16,-6 9 0 0,6 10 0 16,11 12-5-16,-1 4-1 15,12 2 3-15,6-5 1 16,8 5 4-16,10-12 1 15,7-6-4-15,0-9-1 16,11-7 3-16,3-6 1 16,-6-7 0-16,-8-9 1 15,0-6-2-15,-3-6-1 16,-8 3 1-16,-3 0 1 16,-7 3-1-16,-7 6-1 15,-7 3 3-15,-4 7 0 16,-3 2-1-16,4 14-2 15,-8 2 1-15,0 10 1 0,4 6-3 16,3 3 0-16,8 0 1 16,3-3 0-16,3 1-3 15,8-8 2-15,3-2-1 16,7-7 0-16,0-2 2 16,4-10 2-16,-1-7-1 15,-3-6-1-15,1-5 1 16,-5-11-1-16,-6 4 2 15,-4 6 1-15,-4-3-1 16,-6 3-2-16,-5 6 1 16,-9 4 1-16,-1 2-1 15,0 10-1-15,4 10 1 16,0 5-1-16,0 4-3 16,3 3 2-16,8 3 1 0,6-3 0 15,8 0-3-15,6-6 0 16,8 0 2-16,3-10 2 15,0-3-2-15,4-6-2 16,3-10 2-16,0-12 2 16,-7 6 0-16,-3-6 2 15,-7 0-2-15,-1 3-1 16,-6 0 3-16,-8 7 0 16,-6-1-1-16,-1 13-2 15,-10-3 1-15,-7 12 1 16,3 6-1-16,4 7-1 15,3 3-2-15,8 3-1 16,3 0 2-16,7-3 2 0,7-3-2 16,0-3-2-16,10-1-1 15,1-8 3-15,3-7 2 16,0-7 2-16,-3-8-1 16,-4 2-2-16,-7 1 1 15,-3-4-1-15,-8 7 2 16,-3 5 1-16,0 4-19 15,0 0-9-15,0 0-42 16,7 0-20-16,0-3-36 16,7 3-15-16,-4 7-36 15</inkml:trace>
  <inkml:trace contextRef="#ctx0" brushRef="#br0" timeOffset="142736.891">2663 11831 244 0,'-7'-19'93'0,"4"13"-72"0,-4-6 14 0,3 5 2 0,-3 1-1 15,-3-3 0-15,3-4 3 16,-4-3 0-16,-3 7-21 16,0 0 12-16,-4 6 4 0,1-7-1 15,-8 4 3-15,-3 0-5 16,3-1 1-16,-7 4-9 15,7-3-4-15,-13 3-7 16,-1-4 0-16,-3 4-3 16,-15 3 2-16,1 0-4 15,-8 3 1-15,8 4-3 16,-1-1 0-16,-3 0-1 16,-7 1 0-16,-3 2-2 15,-4 4-2-15,10 5 1 0,-3 4 1 16,11 19-1-16,-11 6 2 15,0 16 0-15,-7-4 3 16,10-2-5-16,1-1-3 16,10 4 3-16,7-1 3 15,10 1-1-15,12 6-2 16,6-7 0-16,8-2-1 16,6-7-3-16,11-3 2 15,7-3 1-15,11 0 0 16,14 0 2-16,10 3 1 15,0-3-1-15,8 6-2 16,-4-3 1-16,14-3-1 16,10-4-3-16,12-2 0 15,-12-7 4-15,11-2 1 16,11 2 0-16,11-3-2 0,-8-3 1 16,0-3-1-16,15-3-3 15,6 3 2-15,-3-6 1 16,4-4 0-16,13 1 2 15,-3 6 1-15,-3-4-4 16,17 1 1-16,-4 3 0 16,-6-7 2-16,21 7-1 15,3-6 2-15,0-7-4 16,8-3 0-16,-1-6 1 16,11-6 2-16,7-1-1 15,-7-9 2-15,17 10-4 16,-13 0 0-16,6-1 1 15,40 1 0-15,-29 6 0 0,3 3 0 16,-17 3 0-16,-3 3 0 16,6-3 0-16,-20-3 0 15,2 0 0-15,8-3 2 16,-17-3-1-16,6-4 2 16,4 4-2-16,-18 0-1 15,7-4 1-15,1 4-1 16,-15 3 0-16,0-3 0 15,11 3 0-15,-15-1 0 16,-10-2 0-16,11 0 0 16,0 3-3-16,-18 0 2 15,0-4 3-15,7 4 1 16,-4-3-1-16,-13 3-2 0,-1-13-2 16,8 7-1-16,3-1 4 15,-18 1 1-15,0-1 0 16,8-2-2-16,-1-7-2 15,-10 0 1-15,-14-3 1 16,-8-3 2-16,-3 3-1 16,1-9 2-16,-8 0-4 15,-11-4-2-15,-6 1 2 16,-15 2 2-16,-3 1 2 16,-4 3 1-16,-14-1-2 15,-3-2-2-15,-8 0 1 0,-10-4 1 16,-3-9-1-16,-8-6-1 15,-6-9 3-15,-19-1 0 16,-6-3-1-16,-11 16-2 16,-3 0 1-16,-8 3 1 15,-10 4-1-15,-28-1-1 16,-8 0 1-16,-2 4 1 16,-22-4-3-16,-11 3 0 15,4 0 1-15,-25 1 2 16,0 9-1-16,-3-4-1 15,-15 13 1-15,8 1-1 16,-22 2 0-16,8 7 2 16,-8-1-1-16,-6 10-1 15,10 0 1-15,-18 3-1 16,18 0-3-16,-11 1 2 0,11 2 1 16,0-6 0-16,-7 0-3 15,21 0 2-15,-7-3 3 16,4 6 1-16,14-3-4 15,-11 3 1-15,3 6 0 16,19 1 0-16,-12-4-3 16,12 13 2-16,6-10 1 15,0-2 2-15,0-4-3 16,18-3 0-16,0-10 1 16,-3-9 2-16,-1 10-1 15,15-7-1-15,-4-2 1 16,-11 2-1-16,8 3 0 15,10 1 2-15,-18-1-3 0,0 10 0 16,8-3 1-16,3 6 0 16,-11 6 0-16,4-3 0 15,14 13-3-15,4-7 2 16,-4 1 1-16,4-1 0 16,17-3-3-16,7-2 0 15,0-11-12-15,11-2-2 16,7-1-10-16,-7-2-3 15,14 3-10-15,3 2-5 16,15-2-30-16,0 9-15 16,17 6-111-1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1T13:33:09.212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21029 3877 184 0,'4'0'68'0,"-4"0"-52"0,7-4 21 0,-4 4 6 0,1 0-10 15,3-6-4-15,3 6-6 16,4-9-3-16,4 9-10 16,3-7 0-16,-3 7 1 0,-4-6 0 15,7 6 1-15,-3 0-2 16,10 0-1-16,14-3-1 15,4 0 2-15,4 0 4 16,13 0 1-16,8-4-2 16,-15 4 0-16,-10 0-7 15,10 3-2-15,-6 0 0 16,6 0 2-16,-10 0-3 16,18 3-2-16,-11 0 0 0,17 4-1 15,-13-1 0-15,6 0 0 16,-10 0 2-16,14-6 3 15,-11 4 0-15,22-4 0 16,-18 0-3-16,11 0 1 16,-15 0-2-16,8 0 2 15,-15 0-2-15,11 0 2 16,-14 0-2-16,14-4 2 16,-11 4-2-16,11 0 2 15,-11 0-2-15,8-6-1 16,-11 6 1-16,10-3 1 15,-10 0-3-15,25-3-2 16,-15 2 6-16,18 1 3 16,-14 0-3-16,14 0-2 0,-14 0 2 15,28 0 0-15,-17 0-4 16,28 3 1-16,-22 0-2 16,43-3 0-16,-28 3 2 15,39-7 2-15,-29 4-1 16,53 0 2-16,-35 0-2 15,35 3-1-15,-35 0 1 16,39 3 1-16,-39 0-3 16,39 0 0-16,-39 4 1 15,28-7 0-15,-35 3 0 16,42-3 0-16,-35 0 0 16,28 0 0-16,-32 0 2 15,47-3 1-15,-33 3-4 16,25-10 1-16,-35 7 0 0,36 3 0 15,-36 0 0-15,28 0 0 16,-35 0-3-16,28 3 2 16,-32 0-1-16,32 4 0 15,-31-7 2-15,27 3 2 16,-31 0-1-16,39-6 2 16,-33 0-2-16,30-4-1 15,-33 4 1-15,50-9-1 16,-39 2-3-16,28 1 0 15,-35 2 2-15,45-2 2 16,-38 0 2-16,39-1 1 16,-39 7-5-16,49 3 1 15,-42-6 0-15,53 3 2 16,-39 3-3-16,43 0 0 0,-47 0 1 16,43 3 2-16,-46 3-3 15,57 4 0-15,-50-7-1 16,32 6 0-16,-39 0 2 15,39 7 2-15,-39-6-1 16,25-1 2-16,-36-3-2 16,18 4 2-16,-31-4-2 15,10 0-1-15,-25 0 1 16,4 1-1-16,-18-4 2 16,-14 0 1-16,-11 0-1 15,-17-3-2-15,-7 0-21 16,-15 0-11-16,-3 0-33 0,-10 0-13 15,0 0-83 1</inkml:trace>
  <inkml:trace contextRef="#ctx0" brushRef="#br0" timeOffset="3993.908">4706 4638 168 0,'4'0'63'0,"-8"0"-49"0,8 7 16 0,-4-7 5 16,3 0-6-16,1 0 0 15,-1 0-10-15,1 0-4 16,-1 0-8-16,1 3 2 0,3-3 1 15,0 0 1-15,3 0 3 16,8 0 4-16,3 0 3 16,11-3-5-16,7-4 1 15,7 7-6-15,-4 0 1 16,7 0-3-16,-3 0 0 16,0 0-3-16,4-9-1 15,-1 9-1-15,7 0 0 16,4 0 0-16,0 9 0 0,-3-9-2 15,-1 7 1-15,-3-4 0 16,-4-3 1-16,4 0 2 16,4 0 1-16,3 0-3 15,0 0-1-15,-7 6-1 16,0-3 1-16,-4 7 0 16,-3-4 1-16,-4 3-2 15,1-6-2-15,-1 1 1 16,7-1 1-16,1 0-1 15,6-3 2-15,1 3 0 16,-1-3 1-16,-3 0 2 16,-4 0 1-16,4-3-3 15,7 0-1-15,4 0 1 16,3 3 0-16,0 0-5 0,-4 3 1 16,1-3 0-16,3 0 2 15,7 0-3-15,7 0 0 16,0 0 3-16,-3 0 3 15,-1 0-4-15,8-3-1 16,10 3 2-16,-3 0 1 16,-4 3-4-16,0-3-1 15,8 0 1-15,9 0 0 16,-2 0 3-16,-4 0 3 16,3-3-2-16,11-1-2 15,0 4 0-15,-8 4-1 16,1-4 0-16,7 0 0 15,4 0 0-15,-8 3 0 0,-7-3 0 16,11 0 0-16,4-3 0 16,-1 3 0-16,-7-4 2 15,40-5 1-15,-5 0-1 16,-10 9 1-16,-14 0-2 16,7-3-1-16,4 3 1 15,-11 3-1-15,-7 3 0 16,-36-6 0-16,-13 0 0 15,31 9 0-15,53-9 0 16,-53 0 0-16,-21 0 0 16,39 3 0-16,53-3 0 15,-11-3 0-15,-7 3 0 16,-63 3 2-16,-18 1-1 0,25-1-1 16,60 6 1-16,-64-3 1 15,-18 1-3-15,19 2 0 16,62 1 1-16,-59-7 0 15,-18 0 2-15,21 0 1 16,60 0-4-16,-56-3 1 16,-21 0 0-16,24 3 0 15,-21-3 0-15,32 0 0 16,-25 0 2-16,29 3 1 16,-22 0-1-16,29-3-2 15,-29 7 1-15,35-4 1 16,-31 3-3-16,32-3 0 15,70 7 1-15,-92-10 0 16,-24 6-3-16,35-3 2 16,-29-3 3-16,36 6 1 0,-28-3-1 15,21-3-2-15,-25 7 1 16,25-4 1-16,-24 0-3 16,13 3 0-16,-24-3 1 15,27 4 0-15,-20-4 0 16,18 0 0-16,-26-3 0 15,26 3 2-15,-26-3 1 16,26 0 3-16,-22 0-8 16,11 0 0-16,-22 0-2 15,33 0 2-15,-26 0 1 16,19 0 1-16,-22 0 0 0,25 0 2 16,-22 0-1-16,29 0-1 15,-21 0 1-15,21 0-1 16,-25 0-3-16,39-3 2 15,-28 3 3-15,17 0 1 16,-24 0-4-16,42-3 1 16,-32 0-2-16,25 3 0 15,-28 0 6-15,42-3 2 16,-28 3-5-16,21 0-2 16,-32 0-3-16,39 0 0 15,-31 0 3-15,31 0 2 16,-32 0 2-16,36 0 3 15,-32 0-8-15,38 0-3 16,-31 0 3-16,22 0 2 0,-33 0 1 16,36-4-1-16,-33 4 1 15,19 0-1-15,-29 0 0 16,11 0 0-16,-21 0 0 16,14 0 0-16,-22 0 2 15,12 0 1-15,-22 0-6 16,3 0 0-16,-17 0 1 15,11 0 3-15,-15 0 0 16,4 0-1-16,-10 0 1 16,-1 0-1-16,-10 0 0 15,-4 0 2-15,-7 0 1 16,-3 0 1-16,-4 0-2 16,-3 0-2-16,-4 0 3 15,0-3 0-15,-3 3 3 0,-1-3 1 16,-3 0-6-16,0 0 0 15,0 0-3-15,0-4 0 16,-3 7 4-16,-1 0 3 16,1 0-4-16,0-3-1 15,-1 3 0-15,1 0 0 16,-1 0 0-16,-3-6 0 16,0 6 0-16,0 0 2 15,0 0-23-15,0 0-11 16,0 0-43-16,-7 0-19 15,4 0-83 1</inkml:trace>
  <inkml:trace contextRef="#ctx0" brushRef="#br0" timeOffset="6485.699">23813 4908 108 0,'-11'-3'44'0,"11"3"-35"0,0 3 18 0,0-3 5 16,0 0-9-16,0 0 0 16,0 0-3-16,0 6 0 15,3-3-11-15,1-3 3 0,7 7 4 16,6 2 1-16,4-6 1 15,-3 0 2-15,35-3 2 16,-7 0-1-16,35-3-1 16,-14 0-4-16,63-13 0 15,-27 13-3-15,80-6 0 16,-45 3-5-16,84-4-3 0,-56 4 2 16,98-7 2-16,-73 4-4 15,109-3-3-15,-85 2 5 16,138-2 5-16,-103 2-2 15,121 4 2-15,-114 3-7 16,135 3-3-16,-121 0-1 16,121 3-1-16,-124 0 2 15,85 3 3-15,-103 1-2 16,78 2-2-16,-95-3 0 16,60 7-1-16,-78-4 0 15,25 7 0-15,-63-7-18 16,-22 7-8-16,-35-7-138 15</inkml:trace>
  <inkml:trace contextRef="#ctx0" brushRef="#br0" timeOffset="7043.775">25601 5363 208 0,'67'6'79'0,"-67"-6"-61"0,92 0 10 0,-78 0 3 16,57-3-13-16,-15 0 0 16,64-4-6-16,-25 4 0 15,67-6-7 1,-35 0-3-16,89-13-1 0,-58 12 1 0,125-18 1 16,-79 12 3-16,135-15 1 15,-99 9-3-15,151-6-1 16,-123 9 1-16,92 0 0 15,-102 10-2-15,77 2 1 16,-99 1-9-16,43 6-1 16,-78 0-78-1,14 10-77-15,-56-4 42 16</inkml:trace>
  <inkml:trace contextRef="#ctx0" brushRef="#br0" timeOffset="8003.304">226 5651 196 0,'32'19'74'0,"-15"-3"-58"0,11 3 14 0,-17-10 3 16,10 0-8-16,7 1-2 16,18-7-9-16,14-3-1 0,21-3-8 15,4-4-1-15,14-8 0 0,28-7-5 16,3 3 1-16,15 3 0 15,10 4 2-15,-10 2-1 16,14 1-1-16,10 6-2 16,-10 3 1-16,14 0 1 15,3 3 0-15,-7-6 2 16,25-3 1-16,-24-4 1 16,10-6 0-16,-1 1-5 15,-27 2 1-15,-11-2-2 16,-14 2-2-16,-21 7-37 15,-11 3-15-15,-38 6-54 16</inkml:trace>
  <inkml:trace contextRef="#ctx0" brushRef="#br0" timeOffset="8528.788">169 6021 208 0,'46'-3'79'0,"-21"9"-61"0,21-3 8 16,-29 1-1-16,8-1-7 15,10-3 0-15,22-3-4 16,10-1 1-16,14 1-8 0,11-3 2 0,10-6 4 16,18-1-3-16,3 0 2 15,11-2-7-15,22-1-1 16,-12 4-4-16,22-4-1 16,7 6 1-16,-11 1 0 15,18 0 0-15,-3-1 2 16,-8 4-1-16,4-3-1 15,-18 2 1-15,-21 1-1 16,-3 3-29-16,-8-3-13 16,-7-7-82-1</inkml:trace>
  <inkml:trace contextRef="#ctx0" brushRef="#br0" timeOffset="11589.447">9627 6247 196 0,'0'-9'74'0,"0"5"-58"0,-3-2 18 16,-1 3 6-16,1-3-8 16,3 6-1-16,0-3-2 15,-4 3 1-15,4 0-16 16,4 3 1-16,3 6 1 0,0 10 1 16,3 6-1-16,1 6-4 15,0 7-2-15,-4 6-9 0,-4 12 0 16,1 13 1-16,-4-6 1 15,0-3-1-15,-4 5-2 32,1-11 3-32,-1-10 0 15,1-13-4-15,-1-3 1 16,4-3-13-16,0-9-5 16,0-3-39-16,4-7-15 15,6-6-67 1</inkml:trace>
  <inkml:trace contextRef="#ctx0" brushRef="#br0" timeOffset="12026.302">9634 6100 252 0,'-10'-35'93'0,"6"23"-72"0,1-1 5 16,-1 10-1-16,4-3-10 16,0-1 0-16,0 1-7 15,7 0-3-15,7 0-2 16,11-1 0-16,10 1 2 0,11 3 2 16,4 0 1-16,-1 3 4 15,0 0 5-15,-3 3-3 16,-3 3 0-16,-5 4 3 0,-2 2 1 15,-15 7 8-15,-14 9 4 16,-14 7-5 0,-7 2-1-16,-11-2-11 0,-3 2-5 15,-7 1-5-15,-8-7-3 16,-3-2 1-16,0-4-1 16,1 0 0-16,2-3 2 15,8-4-3-15,7-2 0 16,7-3-21-16,3 2-8 15,7-5-27-15,15-1-9 16,10-3-60 0,11-2-63-16,3 5 62 0</inkml:trace>
  <inkml:trace contextRef="#ctx0" brushRef="#br0" timeOffset="12400.002">10001 6918 220 0,'-3'6'85'0,"-1"-3"-66"0,4-3 16 0,0 0 6 15,0 0-2-15,0-3 4 16,0-3-4-16,4-3-2 15,-4-7-20-15,3-6 3 0,-3-3 3 16,-3-3-3-16,-1-1-2 16,-3-5-6-16,0-1-2 15,0 4-9-15,0 3 0 16,3 3-3-16,4 6-2 16,4 3 0-16,7 1 3 15,-1 5-2-15,4 1 1 16,4-1-3-16,7 4-1 15,-4 3-15-15,3 3-6 16,-2 3-33-16,-5 6-11 16,4 7-78-1</inkml:trace>
  <inkml:trace contextRef="#ctx0" brushRef="#br0" timeOffset="13392.265">10435 6727 220 0,'-14'-7'85'0,"3"7"-66"0,-6-9 12 16,6 9 3-16,1 0-9 15,-4-3-2-15,-1-3-5 16,1 6-1-16,0 0-9 0,0 6-1 15,0 6 0-15,0 4 1 0,3 6 2 16,4 0-5-16,4 0-1 16,6 0-2-16,8-3-2 15,3-7 5-15,7 4 1 16,4-7 2-16,0-2 2 16,-4-7 1-16,0-4 3 15,0-5-1-15,0-3 2 16,-7-7-4-16,-3-6-1 15,-4 3-4-15,-7-3-1 16,-7 3-3-16,-4 0-2 16,-3-3 3-16,-3 9 0 15,-5 3-6-15,5 4 0 16,-1 9-10-16,4 6-2 16,7 7-8-16,3 2 0 0,4 4 3 15,4 0 2-15,-1 0 6 16,5-3 5-16,2-1 4 15,4-5 4-15,4-1 0 16,3-6-1-16,0-3 9 16,4-3 4-16,3-6 5 15,7-10 1-15,4-9-4 16,7-10 1-16,0-6-9 16,-4 0-2-16,-3-3-3 15,-7 6 1-15,-4-6 0 16,-7-3 1-16,-7-9-2 15,-3-4-2-15,-4-3 1 16,-4 3-1-16,-3 1-3 0,-3 8 2 16,-4 7 1-16,-4 10 2 15,-3 8-3-15,0 11 0 16,-7 15 3-16,-4 12 3 16,-3 16 0-16,-4 25 2 15,0 22 0-15,4 16 1 16,0 22-2-16,3 18-1 15,4 4-3-15,4-3-2 16,6-7 1-16,7-15-1 16,8-20 0-16,7-18 0 15,6-19 0-15,8-18 2 16,3-20 1-16,0-21 1 16,1-19-2-16,-1-7-2 0,-4-2 1 15,-6-7-1-15,-11-10 0 16,-10 1 2-16,-8 0-3 15,-7 12 0-15,-3 13 1 16,0 12 0-16,3 10-5 16,4 6 1-16,7 6 2 15,4 0 1-15,10 1-2 16,7-4 2-16,11-3 1 16,6-6 2-16,8-7-3 15,0-3 0-15,0 1 1 16,-4-1 0-16,-7 7-27 15,-3 5-11-15,-4-2-56 16,0 6-25-16,0 0-19 16</inkml:trace>
  <inkml:trace contextRef="#ctx0" brushRef="#br0" timeOffset="13592.741">11127 6614 384 0,'-7'-10'145'0,"3"10"-112"0,1 0 10 0,3 0-2 16,0 7-16-16,3-1-5 16,1 3-14-16,-1 4-3 15,1 3-3-15,-1 2-7 0,1 1 0 16,-1 0-30-16,1 0-13 0,-1 0-23 16,1-7-7-16</inkml:trace>
  <inkml:trace contextRef="#ctx0" brushRef="#br0" timeOffset="13736.495">11081 6479 296 0,'-39'-38'112'0,"28"20"-87"0,1 2 11 16,6 10 0-16,4-1-27 16,0 4-6-16,4 0-10 15,3 0-1-15,3 3 4 16,8 0-31-16,3 0-13 0,11 3-80 15</inkml:trace>
  <inkml:trace contextRef="#ctx0" brushRef="#br0" timeOffset="14006.716">11465 6225 272 0,'0'-34'104'0,"0"15"-81"0,-3-10 27 0,3 17 6 16,0-4-6-16,0 1 3 15,0-1-15-15,0 6-5 16,0 7-19-16,0 3-4 0,0 13-3 16,0 12-3-16,0 13-3 15,0 6 0-15,3 9 1 0,1 3-3 16,-1 7 0-16,1 12-1 16,-1 0 0-1,1-6-16-15,-1-9-5 0,-3-10-13 16,0-3-5-16,0-15-22 15,-3-7-8-15,6-13-74 16</inkml:trace>
  <inkml:trace contextRef="#ctx0" brushRef="#br0" timeOffset="14205.602">11247 6432 304 0,'-18'0'115'0,"18"0"-89"0,11 9 1 15,-1-9-6-15,11 7-3 0,7-4 3 16,11-3-11-16,4-3-3 16,6-4-5-16,7 7-2 0,1 0 3 15,-8 0-29-15,-6 7-9 16,-8-4-43-16,-3-3-15 16,-11 9-19-1</inkml:trace>
  <inkml:trace contextRef="#ctx0" brushRef="#br0" timeOffset="15611.928">9648 8395 256 0,'4'-16'96'15,"-4"16"-75"-15,0-9 10 0,0 9 1 0,0-7-9 16,0-2 1-16,4-4 2 16,-1 1 1-16,-3-1-14 15,0 1 5-15,0-4 5 0,-3 0-3 16,-5-2 0-16,1-1-2 16,-3 0-2-16,-4 0-2 15,0 4-1-15,0-1-7 16,-1-3-4-16,-2 10 1 15,-1-1 0-15,0 1-1 16,-3 6-2-16,0 3-2 16,-7 12 1-16,-4 7 3 15,-3 16 3-15,-7 5-4 16,-4 10-1-16,-4 23 4 0,4 14 2 16,8 4 2-16,2 7 2 15,8 5-5-15,11 0-1 16,9-12 0-16,12 0 2 15,17-19-3-15,21-12 0 16,18-13-1-16,7-3 1 16,1-16-2-16,2-12 2 15,4-16 0-15,0-3 1 16,-3-16 2-16,-11-12 1 16,-11-13-3-16,-10 0-1 15,-18-3 1-15,-14 3 0 16,-17 3 0-16,-19 3 0 0,-13 7-2 15,-4 6-2-15,-7 16-2 16,-10 9-1-16,-4 9 2 16,0 22 0-1,7 13-2-15,14 3 0 0,14-3-1 16,18-3 3-16,18-7-5 16,13-5 0-16,15-7-26 15,7-7-9-15,0-2-39 16,-1-4-16-16,12-9-77 15</inkml:trace>
  <inkml:trace contextRef="#ctx0" brushRef="#br0" timeOffset="16258.292">10142 8307 232 0,'-21'-3'88'0,"14"3"-69"0,0 0 15 16,4 0 3-16,-1 0-4 15,1 0 1-15,3 0-6 16,0 0 0-16,-4 6-16 15,4 0 6-15,4 1 5 0,3-1-1 16,7 0-1-16,10 0-3 16,12-2 1-16,6-4-8 15,4 3-2-15,0 0-5 16,0-3-1-16,-1 3-1 16,-2 0-2-16,-1 3 3 15,-7 1 0-15,-6 2 1 0,-8 7 2 16,-11 9 3-16,-6 12 2 15,-8 17-3-15,-6 2-3 16,-8 4-5-16,0 2 0 16,-6 1 0-16,-1 0 2 15,0 3 1-15,1 0 1 16,3-7-5-16,3-12 1 16,4-3-2-16,3-9 0 15,8-7-9-15,3-9-5 16,7-10-36-16,3 0-14 15,4-9-54-15,8-9-24 16,6-10 13-16</inkml:trace>
  <inkml:trace contextRef="#ctx0" brushRef="#br0" timeOffset="16874.914">11250 8523 264 0,'-7'-28'101'0,"0"19"-78"0,3-10 6 0,1 13 0 16,-1-4 2-16,-3-2 5 15,0-1-2-15,-3 1 0 16,-1-4-19-16,-3 3 6 0,0-2 3 15,-4 8-4-15,-3-2 1 16,-4 3-6-16,1 9 1 16,-1 3-7-16,-3 7-1 15,0 5-4-15,3 8-1 16,0 8-1-16,4 7-2 16,7 0 5-16,7-1 4 15,3-5-3-15,11-4-1 16,4-9 2-16,7 3 0 15,3-12-3-15,7-10-3 0,7-13 2 16,1-11 2-16,-1-11 0 16,-3-2 0-16,-4 2 3 15,-7 4 5-15,-3 0-1 16,-8 9 3-16,-3 10-4 16,-7 6 1-16,-7 12-7 15,-7 13-1-15,0 12-2 16,-4 7 1-16,1 0-2 15,3 6-1-15,3 0 1 16,0-6-1-16,4 0 0 16,0 2 0-16,0 4-3 15,4 4 2-15,-1-4-4 16,1-7 1-16,-4 1-18 16,3-9-8-16,1-4-24 15,3-13-11-15,0 1-18 16,7-13-6-16,3-12-71 15,11-16-40-15,4-7 96 16</inkml:trace>
  <inkml:trace contextRef="#ctx0" brushRef="#br0" timeOffset="17401.286">11561 8404 304 0,'3'-6'115'0,"-3"6"-89"0,0-3 19 0,0 3 4 0,-3 0-7 16,-5 0 2-16,1 3-9 16,-3 3-2-16,-4 4-18 15,-4 2-5-15,0 4-2 0,4 3-2 16,0-1-1-16,0-2-6 16,4 3 1-16,-1 0-2 15,4-4 0-15,3 1 0 16,4-3 0-16,0-1 2 15,4-2 0-15,3-1 0 16,4 0 2-16,3 1-3 16,7 2 0-16,4-2 1 15,6 9 0-15,5 2 0 16,-1-2 0-16,0 3 0 16,0 3 0-16,-3 0 0 15,-4 1 0-15,-3-1 0 0,-4 0 2 16,-7 0 10-16,-3 3 7 15,-4-3 3-15,-7 3 4 16,-7-3-8-16,-4 0 0 16,-6-3-7-16,-8 3-1 15,-7-6-6-15,0-6-3 16,-3-4 0-16,-4-6-1 16,4-3 0-16,0-6 0 15,0-3-16-15,3-4-4 16,4 1-19-16,3-1-7 15,4-3-14-15,7 7-2 16,3 0-27-16,8-1-10 16,3 1-49-16</inkml:trace>
  <inkml:trace contextRef="#ctx0" brushRef="#br0" timeOffset="17675.942">11543 8316 344 0,'-39'-15'129'0,"32"18"-100"0,7-3 20 15,0 0 4-15,0 3-16 0,7 0-1 16,7 0-6 0,11 0-1-16,10 1-16 0,8-4-1 0,6 0 1 15,4-4-7-15,0 4-3 16,0 0-2-16,0 4-1 15,-4-1-7-15,-7 0 0 16,-3 0-39-16,-4 3-17 16,-6 0-38-16,2 4-16 15,-2 2-35 1</inkml:trace>
  <inkml:trace contextRef="#ctx0" brushRef="#br0" timeOffset="18528.802">12178 9006 276 0,'-18'10'104'0,"8"-1"-81"0,-1 7 9 0,4-7-2 15,0 0-7-15,3 1-2 16,4-1-5-16,0-2 0 0,4-1-9 16,3 0 2-16,4-6 4 0,3-3 4 15,3-3 2-15,1-7-2 16,3-3 0-16,-3-2-1 16,-4-1 0-16,-3 0 3 15,-8 3 0-15,-3 1-6 16,-7 2-3-16,-4 4-3 15,-3 2-2-15,-3 7-3 16,-5 7 1-16,-2 8-2 16,-1 7-1-16,7 3-2 15,4-3-1-15,4 7-1 16,6-4 3-16,8-6 2 16,3-4 4-16,7-2 4 15,4-7 5-15,3 0-2 16,3-12 1-16,1 3-1 0,-4-7 2 15,-3-2 2-15,-4-4-1 16,-3 1 4-16,-8-1 0 16,-3 0-8-16,-7 7-4 15,-7 9-4-15,-7 9 0 16,0 1-2-16,3 2-1 16,4-2-6-16,3 2-4 15,4-2-16-15,7-1-7 16,4 0-13-16,6-2-4 15,4-1-19-15,1-3-9 16,2-3-66 0,1-3-69-16,3-3 72 0</inkml:trace>
  <inkml:trace contextRef="#ctx0" brushRef="#br0" timeOffset="19081.318">12693 8639 304 0,'-35'-25'115'0,"24"10"-89"0,-3-4 21 0,7 12 3 15,3-5-10 1,4-1 0-16,0-2-6 16,7-4 1-16,4 9-19 15,7-2 0-15,6 3 0 0,5 2 1 16,2 4 1-16,5 3 0 0,6 10 0 15,4 11-3-15,3 17 1 16,-3 12 4-16,-7-3 2 16,-11 13-3-1,-10-7-1-15,-11 7-17 0,-7 2-5 16,-7 1 14-16,-7-3 10 16,-8-7-10-16,1-9-5 15,-3-6-3-15,-5-4 0 16,1-3-1-16,3-5 2 15,1-11-2-15,3-2-1 16,3-10 1-16,7-6-1 16,4-13-3-16,11-18 0 15,3-10 2-15,7-3 0 16,4 3 1-16,-1 3 0 16,4 13-3-16,8 3 0 15,2 6 2-15,5 6 0 16,-5 7 1-16,1 0 0 0,-4 12 0 15,-3 3 0-15,-4 7-9 16,-3 3-2-16,0 0-16 16,6 6-8-1,-3-6-69 1,1-7-30-16,2-6-37 16,1-6-53-1,3-6 81-15</inkml:trace>
  <inkml:trace contextRef="#ctx0" brushRef="#br0" timeOffset="19682.027">13741 8658 252 0,'0'-19'96'0,"0"10"-75"0,-4 0 17 0,4 2 3 16,0-2-7-16,0-4 1 15,0-2 2-15,4-1 1 16,-1-3-20-16,-3 0 12 0,0 0 6 16,0 7 1-16,-3-4 0 15,-8 4-9-15,-3-1-5 16,-7 4-9-16,-4 3-4 0,-3 2-3 16,-4 4-2-16,-3 7-3 15,0 2 1 1,-1 10-2-16,1 9 2 0,3 7-2 15,1 2-1-15,2 1 1 16,8-4 1-16,7 4-1 16,7 0-1-16,7-10 3 15,7-6 0-15,7-3-1 16,11-4 1-16,10-8-2 16,4-4 2-16,3-6-4 15,1-10 0-15,-5 4 5 16,-2-10 5-16,-5-6-1 15,-6-4 1-15,-7-5-3 16,-4 6 1-16,-4 3 0 16,-2 6 1-16,-5 9 0 0,-3 10 0 15,-7 19-4-15,-4 6-1 16,1 19-1-16,-1-3-2 16,4 0 1-16,0 12-1 15,7 3-3-15,4-2 2 16,3 2 1-16,0-6 2 15,0-9-3-15,3-6 0 16,1-10-21-16,0-10-10 16,-1 1-35-16,1-13-12 15,-1-3-41-15,4-9-14 16,4-10-36 0</inkml:trace>
  <inkml:trace contextRef="#ctx0" brushRef="#br0" timeOffset="20056.556">14157 8627 324 0,'-21'-13'123'0,"14"10"-95"0,3-3 31 0,1 6 10 16,-1-3-19-16,4 0-7 15,0-1-5-15,4-2-2 16,6 0-19-16,4 3-1 0,4 0-2 16,3 3-3-16,4 0-1 15,3 0-6-15,4 0-3 16,3 3 0-16,4 0-1 15,0 0 0-15,-4 0 2 16,-7 0-19-16,-3 0-6 16,-4 1-48-16,-7-1-21 15,-3 0-106 1,-8 3-50-16,-6 0 127 16</inkml:trace>
  <inkml:trace contextRef="#ctx0" brushRef="#br0" timeOffset="20269.84">14118 8840 340 0,'-35'9'129'0,"35"-5"-100"0,3-1 33 15,1 0 8-15,10 0-9 16,7-3-1-16,4 0-22 16,7 0-11-16,-1-3-16 15,5 0-5-15,3 0 0 0,3-1-3 16,-3 4-2-16,-8 0-16 15,-2 0-7-15,-5 4-51 16,-3-1-22-16,1 6-105 16</inkml:trace>
  <inkml:trace contextRef="#ctx0" brushRef="#br0" timeOffset="31706.436">15515 8351 168 0,'4'-19'66'0,"-4"10"-52"0,3-7 14 0,-3 10 3 16,0-4-7-16,4 1 0 16,-1-1 9-16,1 1 3 15,-4 0-18-15,0-1 16 0,0 7 9 16,0-3 5-16,0 0 6 15,0 2-9-15,0 1-3 16,0 3-11-16,-4 7-4 16,1 8-2-16,3 4-1 15,-4 16-7-15,1 15 0 16,-1 22-10-16,4 3-2 16,0 10-3-16,0-7 1 0,4 10-2 15,-1 0 2-15,1-13-2 16,-4 0 2-16,0-15-2 15,0-10 2-15,0-9-4 16,0-7 0-16,0-9 1 16,0-3 0-16,0-9-3 15,0-4 2-15,0-3-43 16,3-6-18-16,1-3-42 16,3-6-17-16,0-7-59 15</inkml:trace>
  <inkml:trace contextRef="#ctx0" brushRef="#br0" timeOffset="32428.739">16263 8388 288 0,'0'-9'110'0,"0"6"-86"0,0-3 13 0,0 6 2 16,0 0-3-16,4-7 2 16,-1 1-3-16,1-3 1 0,-1-1-20 15,1 1 6-15,-4-4 5 0,0 4-4 16,0 0 1-16,-4-1-4 15,-3 4-1-15,-3-4-6 16,-8 10 0-16,0 0-6 16,-3 10 1-16,-7-1-3 15,-4 1 0-15,-3 5-3 16,0 1 1-16,-4 6-2 16,0 3-1-16,0 16 1 15,4 3-1-15,7 6-3 16,3 0 2-16,7-3 1 15,8-9 2-15,10 6-3 16,14-16 0-16,14-6 3 0,11-10 3 16,7-2-4-16,0-10-1 15,-4-3 2-15,0-13 1 16,-3-9-1-16,-4-13 1 16,1-15-2-16,-5 9 2 15,-6 0 0-15,-4-3 3 16,-3 9 1-16,-8 4 3 15,-2 9 1-15,-1 6 1 16,-7 10-4-16,-4 9-3 16,-7 18-2-16,1 14 0 15,-1 21-2-15,-3 13-1 16,4 6 3-16,-5 3 0 16,5 4-1-16,3 9 1 15,0-13-4-15,3 0 0 16,4-12 1-16,0-10 0 0,4-12-9 15,-1-4-4-15,1-11-18 16,-1-11-5-16,1-9-34 16,-1-6-15-16,1-6-35 15,7-6-14-15,6-17-25 16</inkml:trace>
  <inkml:trace contextRef="#ctx0" brushRef="#br0" timeOffset="33102.741">16626 8426 312 0,'-14'-19'118'0,"11"16"-92"0,-1-6 17 0,1 2 1 15,-1 7-9-15,4-9 2 16,0 0-10-16,0-1-2 16,4 1-14-16,3-4 4 0,3-2 3 15,4-1 1-15,8 0 3 16,2 4-6-16,8 2-1 16,7 4-3-16,0 6 0 15,0 0 7-15,-4 9 5 0,-11 1-4 16,-6 2 0-1,-7 4-2-15,-11 0 0 0,-7 3-9 16,-7-1-5-16,-8-2-1 16,1 9 0-16,0-3-4 15,0 3-1-15,3 3 1 16,4-3 0-16,4 4-2 16,2 2 2-16,5-6-1 15,6 0-2-15,5-3 3 16,6-3 0-16,10-6 1 15,8 8 0-15,3-2 0 16,4-3 2-16,0 3-1 16,-4 3-1-16,-7-3 1 15,-3 9-1-15,-7-3 0 0,-8 3 2 16,-3 3 1-16,-7 1 1 16,-7-1 0-16,-7 1 2 15,-10-7 1-15,-8 3 1 16,-7 0-4-16,-3-6-1 15,-1-6-1-15,5-4-2 16,2-6 1-16,5-6-1 16,2-3-9-16,8-3-4 15,7 0-13-15,3 0-6 16,8 2-14-16,6 4-6 16,5 4-21-16,6 2-8 15,3 0-48-15,11 0-17 16,4-3 6-16</inkml:trace>
  <inkml:trace contextRef="#ctx0" brushRef="#br0" timeOffset="33451.46">17261 9016 388 0,'-7'-7'145'0,"-3"7"-112"0,-1 7 12 15,4-1-2-15,0 3-14 16,-3 4 0-16,2-4-10 0,1 10-4 16,4-3-8-16,3-4-7 0,3-2-1 15,8-7 3-15,3-6 3 16,7-7 4-16,0-2 5 16,1-4 1-16,-1-3 0 15,-7 7 6-15,-7-4 3 16,-7 13-8-16,-7 3-4 15,-4 9-7-15,-3 4-4 16,4 2-7-16,-1 1-1 16,4-3-30-16,0-1-13 15,3-2-25-15,4-4-11 16,0 0-28-16,4-3-11 16,6-6-15-1</inkml:trace>
  <inkml:trace contextRef="#ctx0" brushRef="#br0" timeOffset="33868.91">17427 8326 416 0,'-21'0'154'0,"10"6"-120"0,1-3 10 15,6 0-2-15,1 0-2 16,3 4 3-16,7-1-6 15,3 0-2-15,8 1-20 16,7-4-2-16,7 6-2 0,3-3-4 16,4-3-2-16,7-3 2 15,6 7 0-15,1-4 1 0,-3 3 0 16,-4 7-4-16,-4 2-1 16,-10 14 3-1,-11 5 1-15,-7 13-1 0,-7 3 1 16,-7-3-6-16,-7 0-3 15,-4-3 3-15,-3 0 3 16,0 6-3-16,-3 7-1 16,-1-1 0-16,0-2 0 15,1-11-9-15,-1 1-4 16,4-12-13-16,7-7-4 16,3-10-22-16,11-8-6 15,7-17-21-15,8-12-7 16,6-9-60-16,7 0-26 15,-3 2 47-15</inkml:trace>
  <inkml:trace contextRef="#ctx0" brushRef="#br0" timeOffset="34439.199">18606 8523 280 0,'7'-12'104'0,"-7"5"-81"0,3-5 16 15,-3 6 3-15,4-4-10 16,-1 1 1-16,1-4 2 16,-1 1 0-16,1-1-19 15,-1 1 6-15,1-1 2 0,-1-3-1 16,4-2-2-16,-3 8-3 0,-1-2-1 16,-3-4-1-16,0 0 0 15,-3 4-2-15,-4 2-1 16,-4 7-1-16,-6 6 0 15,-5 7-4-15,-9 9-3 16,-12 12 2-16,-10 22 0 16,-3 23 3-16,3-1 1 15,4 3-3-15,10 4-3 16,11-7 0-16,10 3-1 16,11-9-5-16,18-9 1 15,17-16 0-15,14 0 0 16,8-16 0-16,2-6 2 15,-2-13-1-15,-1-6 2 16,1-3-4-16,-5-12 0 0,-2-10 3 16,-8-9 3-1,-10-4-2-15,-15 1 0 0,-17 2-1 16,-7 1-2-16,-11 3 1 16,-10 3-1-16,-14 12 0 15,-8 7 2-15,-3 6-3 16,7 9 0-16,4 10-4 15,7 9-1-15,6 4-13 16,12 2-5-16,3 4-23 16,10-4-7-16,11-2-27 15,11-4-9-15,13-13-82 16,15-5-54 0,3-20 99-16</inkml:trace>
  <inkml:trace contextRef="#ctx0" brushRef="#br0" timeOffset="34784.331">19346 8611 380 0,'-14'3'143'0,"7"0"-112"0,-3 7 25 0,3-7 3 0,-4 6-11 16,0 1-1-16,-3 5-7 16,-3 4 0-16,-5 0-22 15,1 6-6-15,0 3-4 0,0 1-4 16,0 8-1-16,0-2-3 16,3-1-1-16,4 4 1 15,0-1 0-15,3-5 0 16,1-4 0-16,-1-9-7 15,4 3 0-15,0-10-37 16,0-2-15-16,-4-10-30 16,1-3-12-16,3-7-84 15</inkml:trace>
  <inkml:trace contextRef="#ctx0" brushRef="#br0" timeOffset="35099.808">18891 8589 416 0,'-10'-9'156'0,"10"6"-121"0,0-4 17 0,7 4-3 16,0 0-7-16,3 0 1 16,4 3-6-16,4 9 0 15,3 10-21-15,0 9 0 0,4 10-2 16,3 6-3-16,1-3-1 15,6 3-6-15,4 3-3 16,-1 3 0-16,1-3 1 16,0 3-1-16,-4-12-1 0,-6-10-2 15,-5 0 1-15,-6-12-32 16,-4-7-15-16,-3-6-42 16,-1-6-18-16,1-3-91 15,-8 0-50 1,-3-4 120-16</inkml:trace>
  <inkml:trace contextRef="#ctx0" brushRef="#br0" timeOffset="35910.087">20098 8765 316 0,'-7'-10'121'0,"0"10"-95"0,0 7 11 0,7-7 0 16,0 0-6-16,-4 3 4 16,4-3 1-16,4 0 2 15,3 6-21-15,7-3 10 0,10-3 4 16,15 0-5-16,7-3-3 15,7-3-5-15,0 6-1 16,0 0-7-16,0 0-2 16,3 0 0-16,1 0 0 15,-4 0-2-15,-4 0 1 16,-3 0-4-16,-4 0 0 0,-7 0 1 16,-6-3 0-16,-8-4-2 15,-4 7-2-15,-6-3-4 16,-4 0 0-16,-7 0-31 15,-3 0-14-15,-1 3-19 16,-3 0-8-16,0 0-6 16,-4 0 1-16,1 0-76 15</inkml:trace>
  <inkml:trace contextRef="#ctx0" brushRef="#br0" timeOffset="36271.435">20387 8404 376 0,'0'-16'143'0,"0"7"-112"0,4 0 16 0,-4 2 1 16,3 1-5-16,1 0 2 15,-1 3-12-15,1 0-5 16,-1 9-16-16,1 6 3 0,-4 13 3 16,-4 32-8-16,1 12-3 15,3 3-2-15,0 0-1 0,3 16-2 16,1 0-2-16,3-4 1 16,0-8-1-1,-4-17 0-15,1-2 0 0,-1-17-11 16,4-2-3-16,-3-7-50 15,3-15-111 1,7-13 5-16,0-12 1 16</inkml:trace>
  <inkml:trace contextRef="#ctx0" brushRef="#br0" timeOffset="36916.804">21689 8388 228 0,'7'-21'85'0,"0"11"-66"0,0-9 10 16,-4 13-1-16,1-3 3 16,0-1 4-16,-1 4 9 15,1 0 7-15,-4 3-27 16,0 6 4-16,0 6 3 0,0 7 7 15,3 6 4-15,1 9-7 0,-1 26-4 16,1 8-13-16,-1 1-4 16,1-3-4-16,-4 9-1 15,0 0-5-15,0 3-3 16,0 1 0-16,-4-7-1 16,1-13 0-16,3-9 0 15,0-6-3-15,3-10 2 16,1-12-15-16,3 0-4 15,0-10-21-15,0-6-9 16,0-6-22-16,0-6-9 16,-3-10-39-16,3 0-16 15,-7-3 20 1</inkml:trace>
  <inkml:trace contextRef="#ctx0" brushRef="#br0" timeOffset="38117.454">22197 8338 284 0,'3'-22'107'0,"1"16"-83"0,3-6 13 0,-4 8 1 16,1-2 2-16,3 0 3 15,0 3-4-15,4-4-1 16,-1 14-21-16,1 5 12 0,-4 7 7 16,-4 12-2-16,-3 16 3 15,-3 26-19-15,-4-1-6 16,0 0-1-16,3-9 0 15,1 12-8-15,3-6-1 16,0-3-2-16,3-4 0 16,1-8 0-16,-1-7 0 15,1-10 0-15,-1-5 0 16,1-7-3-16,-1-10 0 16,-3 4-29-16,0-13-14 15,0-6-27-15,0-6-10 16,0-13-15-16,0 1-4 15,4-14-39-15</inkml:trace>
  <inkml:trace contextRef="#ctx0" brushRef="#br0" timeOffset="38718.546">22617 8313 220 0,'0'-6'82'0,"0"6"-64"0,0-3 11 0,0 3-1 16,0-3 3-16,0 0 6 15,0-1 6-15,0 4 6 16,0 0-27-16,-4 0 6 0,-3 0 2 16,0 4 1-16,3 2 4 15,1 0-13-15,6 4-3 16,8-1-2-16,10 0 1 16,11 1-4-16,10-1 0 15,4 1-2-15,0-7 0 16,3 3 0-16,4-3 0 15,0-3-4-15,-7 6 0 0,-7-3-3 16,-7 4 2-16,-8 5 2 16,-10 13 2-16,-10 13-5 15,-11 12-2-15,-11 3-2 16,1 4 1-16,-5 2-2 16,1-5 2-16,0 2-4 15,3 4 0-15,1-4 1 16,-1 1 2-16,4-7-3 15,0-6 0-15,3-3 1 16,1-7 0-16,-1-6-5 16,4 0-1-16,0-6-13 0,7-9-5 15,7-10-16-15,0-6-7 16,4-6-39 0,-1-1-15-16,5-2-79 15,6-10-37-15,3 3 110 16</inkml:trace>
  <inkml:trace contextRef="#ctx0" brushRef="#br0" timeOffset="39288.335">23647 8432 268 0,'7'-25'101'0,"-7"13"-78"0,3-7 4 16,-3 13-3-16,0-4-3 16,0 1 4-16,0-1 2 15,0 1 3-15,0 0-16 16,0-1 10-16,0 4 5 0,-3 0 2 16,-4 3 2-16,-4-1-3 15,-3 1-1-15,-7 6-10 16,-4 4-1-16,-7 5-7 15,-3 7 1-15,0 12-5 16,-7 13 1-16,-4 16-1 16,-4 6 1-16,4 3 2 15,8-7 1-15,9 4-5 16,12-3-2-16,13 9-2 0,15-9-2 16,10 0 1-16,4-13 1 15,3-10-1-15,7-8-1 16,7-10 1-16,11-10 1 15,7-12-1-15,-3-12 2 16,-4-7-4-16,-11-6 0 16,-10-3 7-16,-15-4 6 15,-13 1-4-15,-18 3 0 16,-18 3-4-16,-10 3-3 16,-1 6 0-16,1 7-1 15,0 9-3-15,7 9 0 16,6 0-1-16,5 7 3 15,9 0-20-15,5 3-8 16,10 3-27-16,3-4-10 0,4-2-27 16,4 3-9-16,10-4-71 15</inkml:trace>
  <inkml:trace contextRef="#ctx0" brushRef="#br0" timeOffset="40594.539">23978 9041 248 0,'-3'-7'93'0,"3"7"-72"0,3 7-2 0,-3-7-3 16,0 3-6-16,4 3 2 15,-1-3 0-15,4 7 2 16,0-7-7-16,1-3 5 0,2 0 3 15,1-3 4-15,-1-7 1 16,1 7-7-16,-1-6-3 16,1-1-1-16,-4 1-1 15,-3-1 9-15,-4 1 6 16,-4 0-1-16,-3 2 1 16,-4 4-12-16,-3 6-7 15,0 7 0-15,-3 5 1 16,-1 4-2-16,4 0 0 15,3 0-1-15,1-3-2 0,6-1 1 16,4-5-1 0,7-7 6-16,11-6 4 15,7-7 3-15,3-5 5 0,-4-1-4 16,-2 0 2-16,-5-3 0 16,-3 7 2-16,-10-1-1 15,-8 4 1-15,-10 3-9 16,-7 6-5-16,0 3-3 15,0 6-1-15,0 1 0 16,3-1 2-16,4 7-3 16,3-4-2-16,4 1-3 15,4-4 1-15,3 1-21 16,3-1-8-16,4 0-34 16,0-2-11-16,4-4-36 0,7 0-13 15,3-6-8 1</inkml:trace>
  <inkml:trace contextRef="#ctx0" brushRef="#br0" timeOffset="41120.644">24419 8504 312 0,'0'-37'118'0,"0"24"-92"0,4 1 15 0,-4 9 0 0,3 0-3 16,1-4 2-16,3 1-5 15,4 0 1-15,3-4-20 16,7 1 4-16,3-1 3 0,8 7 3 16,4 3 4-16,-1 3-10 15,0 16-2-15,4 16-4 16,-4 18-1-16,0 10-1 15,-3 3 2-15,-7 3-5 16,-7 3-1-16,-11 0 0 16,-7-9 2-16,-11-1-1 15,-7-8 2-15,-10-11-6 16,-11-5-1-16,-10-7-2 16,-4-9-2-16,4-12 1 15,6-1 1-15,8-9-1 0,7-3-1 16,7-13-2-16,7 4 1 15,10-10-1-15,15-3 0 16,10 0 0-16,10 3 0 16,5 3 2-16,6 10 0 15,-3 2-3-15,0 4 2 16,-4 0 1-16,-7 3 0 16,-3 0-20-16,-4-3-7 15,-3 0-39-15,-1 0-17 16,-3 0-26-16,4-1-7 15,7 4-58 1</inkml:trace>
  <inkml:trace contextRef="#ctx0" brushRef="#br0" timeOffset="41632.052">25269 8451 368 0,'4'-22'137'0,"0"22"-106"0,-4 0 21 15,0 0 5-15,0 0-11 16,0 7 0-16,-4-1-13 16,0 0-3-16,-3 3-17 15,-3 1-3-15,-8 2-3 0,-3 4-3 16,-7 3-3-16,3 0-3 16,4 9 1-16,3-3 1 0,4 3 0 15,4-3-3-15,6 4 2 16,4-4-1-16,7-7 0 15,4 1 2 1,6-3 0-16,5 3 0 0,-1-10 0 16,3 10-3-16,8-6 0 15,-4-1 2-15,4 4 2 16,0-1 0-16,3 4-1 16,0 3 1-16,-3 3 1 15,-4 3-1-15,-3 1 2 16,-7-1 9-16,-8-3 4 15,-3 3-3-15,-10-6 0 16,-8-3-6-16,-6 0-2 16,-8-4 0-16,-3-2 1 15,-4-4-3-15,0 1 0 0,0-1-3 16,1-3-1-16,2-2 1 16,1 2 0-16,4-6-14 15,-1-6-3-15,11 2-40 16,3-5-17-16,4-7-24 15,0 4-9-15,4-4-70 16</inkml:trace>
  <inkml:trace contextRef="#ctx0" brushRef="#br0" timeOffset="41975.999">25086 8417 364 0,'-14'-10'134'0,"14"7"-104"0,3-3 7 0,1 6-2 16,0-3-10-16,3-4 3 16,3 7-1-16,1-3 1 15,3 3-15-15,0 0 3 0,4 3 4 16,3-3-5-16,11 7 0 15,-1-4-3-15,15-3 2 16,11 0-7-16,3 0-2 16,0 0-5-16,-4 6-1 15,-7-3 1-15,-6-3 0 16,-8 7-9-16,-10-4-4 0,-8 0-35 16,-3-3-16-16,-3 0-22 15,-7 0-10-15,-1 3-68 16</inkml:trace>
  <inkml:trace contextRef="#ctx0" brushRef="#br0" timeOffset="45431.921">16189 6416 160 0,'21'-19'60'0,"-14"10"-47"0,7-7 4 16,-10 10-3-16,3-3 2 16,0-4 4-16,4 1 10 0,-4-4 5 15,-4 7-18-15,1-1 13 0,-4 1 4 16,-7 2-1-16,0 1 3 16,-4 3-7-16,-3 0-3 15,-4 3-3-15,-3 6-3 16,-7 4-4-16,-11 5 0 15,-10 7-3-15,-8 10 0 16,-3 18-3-16,0 25 1 16,4 13 3-16,3-4 1 15,14 1-2-15,11-3 2 16,21-1-6-16,10-12-1 16,18-12-2-16,18-14 1 15,21-14-6-15,7-11-1 16,-3-2 4-16,-4-10 2 15,-11-6-5-15,-3-3 0 16,-7 0-36-16,-4-6-15 0,-3-7-29 16,0-3-11-16,-1 4-25 15,5-4-8-15,-1 3 10 16</inkml:trace>
  <inkml:trace contextRef="#ctx0" brushRef="#br0" timeOffset="45879.284">16517 6871 252 0,'-3'-9'93'0,"3"2"-72"0,-4 7 9 0,0-3-1 16,4-3-4-16,-3 6 2 15,-1-3 2-15,-3-4 2 16,0 7-16-16,-3 7-2 0,-8-4 0 16,-3 13-3-16,0-1 0 15,0 7-6-15,-1 3-1 16,1 3-1-16,11 1-2 16,6-1-2-16,8-3 1 15,13-6 5-15,8-10 2 16,7-9 0-16,7-9 1 15,-1-4 7-15,1-6 3 16,-4-6 3-16,-3 0 0 0,-11-3-9 16,-7 3-4-16,-6 0-4 15,-8-3 0-15,-11 9-4 16,-3 6 0-16,0-2-8 16,0 11-2-16,3 1-23 15,4 3-10-15,7 7-13 16,4-1-4-16,-1 3-14 15,8 4-5-15,-1 6-36 16</inkml:trace>
  <inkml:trace contextRef="#ctx0" brushRef="#br0" timeOffset="46345.835">16757 6990 332 0,'3'-19'126'0,"1"16"-98"0,0-13 14 0,-4 13 0 15,0-3-9-15,0-3 3 16,0-4-7-16,0-3-3 16,0 1-14-16,0-4-1 0,3-6 0 15,4 6-2-15,0-3 0 16,4 0-3-16,3 3-1 16,0 4-1-16,0 2 2 15,0 4-3-15,-3 2-2 16,-4 14 2-16,0 2 0 15,-4 4-1-15,1 2-2 16,-1 1-2-16,1 0 1 0,0-4 1 16,-1-2 0-16,4 5 0 15,7-5 0-15,4-7-3 16,3 3 2-16,0-3 1 16,0-3 2-16,-3 0-1 15,0 0-1-15,-4 0 1 16,0 7-1-16,-4-4 0 15,1 3 0-15,0-3 0 16,-4 0 0-16,0 0-3 16,0 0 0-16,0 1-9 15,-4-1-3-15,1 3-8 16,-4 0 0-16,0 1-6 0,0-1-1 16,0 0-24-16,0 0-8 15,3 1-97 1</inkml:trace>
  <inkml:trace contextRef="#ctx0" brushRef="#br0" timeOffset="46932.295">17297 6952 300 0,'-4'0'112'0,"1"0"-87"0,-1 7 13 15,4-7 1-15,-3 3 5 16,3-3 8-16,-4 0-11 15,1 0-4-15,-1-3-21 16,4-4 1-16,0-2 3 0,4 0-5 16,-1-4 0-16,4 1-7 15,0-1-3-15,4 0 0 16,3-5-1-16,4 5-2 16,-1-3 1-16,4 4-4 0,-3 2 0 15,-4 4 3-15,-3 3 1 16,-4 3-1-1,-4 6 1-15,-3 1-2 0,0 2-1 16,0 0 1-16,0 1-1 16,0-1 0-16,0 1 0 15,4-4 0-15,-1 0 0 16,4-3-3-16,4 0 2 16,0-3 1-16,-1 0 0 15,1 4 0-15,-1-4 2 16,-3 0-6-16,0 3-1 15,0 0-5-15,0 0 1 16,-3 3-8-16,0-3-4 16,-1 1-20-16,1-1-7 15,-4 0-25-15,0 0-11 0,3 0-74 16</inkml:trace>
  <inkml:trace contextRef="#ctx0" brushRef="#br0" timeOffset="47158.59">17709 6890 312 0,'0'-13'118'0,"0"13"-92"0,0-6 15 16,0 6 2-16,0 0-13 0,0 0-2 15,0 0-16-15,0 6-8 16,0 0-2-16,4 4-2 0,0 2 0 15,3 1-31-15,3 3-12 16,1-1-55-16,3 4-25 16,0 3 3-1</inkml:trace>
  <inkml:trace contextRef="#ctx0" brushRef="#br0" timeOffset="47666.634">17745 6739 364 0,'-25'-28'134'0,"22"28"-104"0,3-3-2 0,0-3-8 0,3 6-18 15,8-4 0-15,3-2-2 16,7 0 2-16,7 0-1 16,7 3-1-16,4-1 1 0,0 4-1 15,0 0 0-15,-4 4 0 16,-3-1 2-16,-7 0 19 15,-8 0 8-15,-3 0 8 16,-3 0 4-16,-11 3-18 16,-4 4-8-16,-6 2-9 15,-8 4-3-15,-3 0 1 16,0-1 2-16,3-2-5 16,4 0-1-16,3-1 0 15,4 1 0-15,7-4-3 16,7 7 0-16,1-4 2 0,6 4 0 15,0 0-2-15,0-1 0 16,0 1 4-16,0-4 3 16,-3 1-3-16,-1-4-3 15,-3 1 9-15,-3-4 8 16,-4-3-6-16,0-3 0 16,-7 0-5-16,-7 0-1 15,-8 0-1-15,-6 0-2 16,-3 7-4-16,-1-4 0 15,4-3-22-15,6 6-11 16,5-3-22-16,10-3-11 16,10 0-11-16,11-3-2 15,11-3-61 1</inkml:trace>
  <inkml:trace contextRef="#ctx0" brushRef="#br0" timeOffset="48055.847">18426 6767 384 0,'7'-9'145'0,"-11"6"-112"0,-3 0 3 16,0 3-4-16,0-3-8 15,-4 3 3-15,-3 0-6 16,-3 0-3-16,-5 3-10 16,-2 3-5-16,-1 3-2 0,0 4-1 0,4 0 0 15,4-1 0-15,2 1 0 16,5 2-3-16,3-2 0 15,7 3 2-15,3-4 0 16,4 1-2-16,4-1 0 16,3-2-1-16,4-1 3 15,-1 0 0-15,-3 1 1 16,1-4 6-16,-5 0 4 16,-3-3 3-16,0 7 5 15,-3-10-6-15,-4 0 1 16,-11 6-10-16,-3-3-4 15,-4 4 0-15,-3-4 2 16,-3 6-5-16,-1 4 1 16,4-4-21-16,0 0-9 15,6 1-32-15,5-1-11 0,6 1-103 16</inkml:trace>
  <inkml:trace contextRef="#ctx0" brushRef="#br0" timeOffset="48219.451">18553 6915 420 0,'3'-3'156'0,"-6"6"-121"0,3 3-3 15,0-3-9-15,-4 3-17 16,1 1-3-16,-1 2-11 16,0-3-5-16,4 4 7 0,0 6-50 0,0-4-20 15,0 7-87 1</inkml:trace>
  <inkml:trace contextRef="#ctx0" brushRef="#br0" timeOffset="48417.201">18531 6799 348 0,'-21'-44'132'0,"18"28"-103"0,-1-3-1 0,1 10-9 16,3 6-17-16,0-3-2 15,3 6-12-15,1 0-5 16,3 0 9-16,0 9-16 0,3 0-6 16,5 1-31-16,-5 9-11 15,4-4-39-15</inkml:trace>
  <inkml:trace contextRef="#ctx0" brushRef="#br0" timeOffset="48896.255">18662 6852 296 0,'3'0'110'0,"-3"0"-86"0,0 0 2 16,0 0-3-16,0 0 0 15,0 0 3-15,-3 3 2 16,-4 7 0-16,0 5-15 16,-4 1-1-16,4 3 1 0,4-4-7 15,3 1-3-15,3-3 0 16,4-4 2-16,7-6 7 16,8-6 2-16,2-3-3 15,4-4-1-15,-3 1 2 0,-4-4 3 16,-7 1 5-1,-7-4 2-15,-10 1-9 16,-8 2-3-16,-3 1-8 0,-3 2-2 16,-1 4 0-16,0 3 0 15,4 3-5-15,7 3-1 16,4 13-17-16,3-1-5 16,3 1-8-16,8 0-1 15,6-1 21-15,8-2 8 16,7-7 7-16,3-3 1 15,0-3 0-15,1-3 2 16,-1-6 19-16,-7-1 10 16,-3 1 2-16,-7 3 1 15,-1-1-11-15,-3 7-3 16,0 7-10-16,-3 2-4 16,3 0-6-16,-3 4 0 15,3-1 0-15,3-2 2 0,5-1-14 16,2 1-5-16,4-10-22 15,4 6-10-15,0-6-47 16,3 0-19-16,-7 0-45 16</inkml:trace>
  <inkml:trace contextRef="#ctx0" brushRef="#br0" timeOffset="50819.402">22105 6711 192 0,'-7'-47'74'0,"7"19"-58"0,4-26 16 16,-1 36 4-16,1-7-7 16,3-4 0-16,3-2-5 15,4 9-1-15,0-3-12 16,1 12 9-16,-1 7 3 0,0 12 2 15,-4 13 2-15,1 9-6 16,-4 19-1-16,-3 13-5 0,-1 0-1 16,-3-1-6-16,0-6-3 15,-3-2-2 1,-1-11 0-16,4 1 2 0,-4-6 4 16,4-7-2-16,4-6-2 15,3 3 0-15,4-6 1 16,3 0-5-16,3-4-3 15,5-5 3-15,2-4 1 16,4-6 2-16,1-6 0 16,2-7 2-16,5-3 1 15,-1-2 3-15,-3-4 1 16,-8-7-8-16,-9 7-1 16,-12-3 4-16,-13 3 6 15,-8 1-6-15,-10 2-3 16,-18 3-5-16,-7 7 1 15,-7 2 1-15,0 4 0 0,7 3-7 16,11 3-3-16,6 4-25 16,19-1-10-16,17-3-15 15,21 3-2-15,18-3-13 16,10-3-3-16,11 10-48 16</inkml:trace>
  <inkml:trace contextRef="#ctx0" brushRef="#br0" timeOffset="51193.825">22895 6805 340 0,'-3'-19'126'0,"3"13"-98"0,-7-7 14 0,7 10 0 16,-7 0-9-16,0 3 1 15,-11 6-8-15,-7 7-4 16,-3 6-12-16,-4 0-4 0,4 6-2 15,3-3 0-15,8 0 0 16,6-4-2-16,11-2-2 16,11-7 5-16,6-5 4 15,12-8 4-15,-1-2 4 16,4-3 4-16,-8-1 4 16,1 1-4-16,-11 3-1 15,-3 6-7-15,-4 3 0 16,-4 6-8-16,1 1-1 15,3 2-2-15,-4 1-2 16,4-1-4-16,-3-2-2 0,-1-7-24 16,1 6-8-16,3-2-22 15,-3-4-8-15,-1 3-18 16,-3-3-7-16,4 6-70 16</inkml:trace>
  <inkml:trace contextRef="#ctx0" brushRef="#br0" timeOffset="51823.88">23287 6692 372 0,'18'-31'140'0,"-11"25"-109"0,-4-1 20 0,-3 7 1 16,0 0-18-16,-7 3-2 16,-4 4-10-16,-6-1-4 15,-4 3-10-15,-8 4-5 0,1 3-2 16,4-1 1-16,2-2 3 15,5 6-9-15,6-4-2 16,8 4-2-16,6 0 0 16,8-3 0-16,6 2 0 15,5 1 0-15,2 3 2 16,1-3 4-16,-4-3 1 16,-3-4 1-16,-4 1 2 15,-4-4 1-15,-3-3 3 0,-3 4 3 16,-4-10 5-16,-7 6-6 15,-7-6 0-15,-4 0-4 16,-3 0-1-16,-4 0-3 16,1-6-3-16,2 6-27 15,5-3-10-15,3-4-15 16,7 7-6-16,7-3 6 16,3 3 4-16,4 0 13 15,7 0 8-15,4 0 18 16,7 0 9-16,3 0 9 15,7-3 5-15,4-6 20 16,14-7 12-16,10-3 6 16,8-6 5-16,-4-6-14 15,-11-4-4-15,-10 4-10 16,-14 3-2-16,-11 3-4 0,-14 6-1 16,-17 13-10-16,-11 12-5 15,-15 6-3-15,-6 17 1 16,3-1-6-16,7 3 1 15,8-3-1-15,6 1 2 16,11-4-1-16,14-6 1 16,18-7 2-16,17-6 2 15,11-6-12-15,3-3-3 16,8-6-43-16,6-4-17 16,8-2-111-1</inkml:trace>
  <inkml:trace contextRef="#ctx0" brushRef="#br0" timeOffset="52408.56">24694 6350 236 0,'22'-25'90'0,"-15"7"-70"0,7-4 24 0,-7 12 4 16,0-2 6-16,0-1 6 16,0 1-10-16,-3 2-3 15,-4 1-27-15,-4 9-5 0,-10 0-3 16,-7 6-7-16,-11 3-3 15,-7 4 1-15,0 3 0 16,1-1-4-16,6 1-1 16,4-3 1-16,6-4 0 15,5 10-2-15,6-4 2 16,8 1-1-16,10 0 0 16,10-1 0-16,12 7 0 15,9 7 0-15,5 2 0 16,-1 7 2-16,0-1 0 15,-3 4 0-15,-7-7 2 16,-7-2-1-16,-8-4 2 16,-6-6 11-16,-8 3 8 15,-10-6-2-15,-7-3-2 0,-14-1-10 16,-11-2-3-16,-10-1-3 16,-8-5-2-16,4 2-2 15,8 0 1-15,6-9 1 16,11 7 2-16,6-4-17 15,8-3-4-15,11 6-31 16,10-3-10-16,10-3-31 16,12 0-12-16,6 0-47 15</inkml:trace>
  <inkml:trace contextRef="#ctx0" brushRef="#br0" timeOffset="52739.747">24977 6736 356 0,'14'-28'132'0,"-7"12"-103"0,0 7 18 0,-11 6 4 16,-3-4-18-16,-3 4-4 16,-8 3-12-16,-3 7-4 15,-4 5-7-15,1 1-2 0,-1 5 0 16,4 7-2-16,3-3 1 16,7-3-7-16,4 0 1 15,7-6 1-15,7 2 1 16,4-12 5-16,0 4 2 15,3-7 9-15,0 0 2 0,0 0 0 16,0 0 0-16,0 0-9 16,0 0-5-16,4 0-2 15,0 0-1-15,3 0 0 16,3 0 2-16,1-7-19 16,0 7-8-16,0-3-25 15,-1-3-11-15,-3 6-7 16,1 0-1-16,-5 0-90 15</inkml:trace>
  <inkml:trace contextRef="#ctx0" brushRef="#br0" timeOffset="53039.688">25396 6231 364 0,'0'-84'137'0,"-3"55"-106"0,-1 1 15 0,4 22-1 16,0 3-19-16,0-4-2 16,0 17-1-16,0 6 2 15,0 15-13-15,-3 10 2 0,-1 6 2 16,-3 3-8-16,0 3-2 16,0 7-4-16,4 6-2 15,-1-1-2-15,4-2 1 16,4-6-12-16,-1-7-7 15,4-6-22-15,4-10-9 16,3-6-19-16,0-6-7 0,0-9-31 16,4-4-14-1,-1-6 15-15</inkml:trace>
  <inkml:trace contextRef="#ctx0" brushRef="#br0" timeOffset="53505.09">25643 6658 296 0,'15'-29'112'0,"-8"20"-87"0,0 0 13 15,-7 2-1-15,0 7 0 16,-7 0 2-16,-4 0-6 16,-10 13-3-16,-4 3-16 15,-3 6-4-15,0 3 0 0,3-3-8 16,11 6-3-16,7-6-3 0,10-7 0 16,8 1 3-16,10-6 2 15,4-4 0-15,3-6 2 16,-3-3-2-16,-1-4-1 15,-6 4 3 1,-4 0 0-16,-7 3-1 0,-3 0 1 16,-1 3-2-16,1 4 2 15,-1-1-13-15,1 0-3 16,3 0-14-16,4 1-5 16,-1-7 8-16,4 0 6 15,0 0 11-15,0-4 4 16,-3-2 9-16,0-6 4 15,-4 2 12-15,-4-15 8 16,1-6-9-16,-1-1-4 16,1-2-10-16,-1 3-5 15,4 2-1-15,0 1-1 0,4 12 0 16,7 1 2-16,6 5 1 16,5 1 1-16,2 3-5 15,5 3-1-15,-1 3-2 16,-3 3 0-16,-8 3-46 15,1 0-21-15,-4 1-101 16</inkml:trace>
  <inkml:trace contextRef="#ctx0" brushRef="#br0" timeOffset="53774.804">26307 6592 312 0,'-22'0'115'0,"15"9"-89"0,0 10 23 0,4-10 6 15,3 10-14-15,0 3-3 16,7 0-7-16,7 6 0 16,11-6-17-16,10-3 5 0,7-3 2 15,1-7-5-15,3 1 1 16,-11-4-1-16,-11 3 2 16,-9 4-1-16,-19 6-1 15,-21 3-4-15,-10 12-2 16,-7 7-6-16,3 9-1 15,7 0-3-15,8-3-1 16,2-3-34-16,8-3-15 16,4 0-42-16,3-13-20 15</inkml:trace>
  <inkml:trace contextRef="#ctx0" brushRef="#br0" timeOffset="55444.139">14323 6169 188 0,'-7'-51'71'0,"3"36"-55"0,1-4 13 15,-1 9 4-15,1 1-10 16,3 0-1-16,0-1-7 16,0-2 1-16,3-4-9 15,1 0 5-15,-1 4 3 0,1 6 4 16,3 6 1-16,-4 9 6 15,1 16 6-15,-4 22-6 0,0 13-1 16,-4 12-10-16,-3 9-2 16,0 20 4-16,0 15 3 15,0 3-4-15,0 25 1 16,0 10-4-16,0 12 0 16,3 35-5-16,1 12-3 15,3 19-2-15,0 37 0 16,3 7-4-16,4 13 0 15,4 24 3-15,3 10 1 16,0 3 1-16,4 16 2 16,0 22-1-16,-4 6 0 15,-4 6-6-15,-6 0 1 16,-4 19-2-16,-7 10 0 16,-7 3 2-16,-1-7 0 15,1-15-3-15,4-23 0 0,3-2 2 16,0-10 0-16,0-15-10 15,3-1-3-15,1 76-4 16,-4-51 1-16,3-2-11 16,-3-13-2-16,0-32 3 15,0 4 1-15,0-35-23 16,0-9-8-16,7-38-87 16</inkml:trace>
  <inkml:trace contextRef="#ctx0" brushRef="#br0" timeOffset="56733.248">20373 6532 280 0,'14'-34'104'0,"-10"21"-81"0,3-2 20 16,-4 5 3-16,1 7-2 15,-1-3 1-15,1 3-6 16,-1-4 1-16,1 7-22 16,3 7 5-16,-4 2 1 0,4 4-1 15,-3 15 0-15,-4 9-8 16,0 14-4-16,-4 2-6 15,4 0-2-15,-3 4-1 16,3-7-2-16,0-3 1 16,0 3 1-16,0-6-1 15,3-6-1-15,-3-7-2 0,0-9 1 16,0-7-26-16,0-8-11 16,-3-7-34-16,-8-3-15 15,-3-4-19-15,-3-2-10 16,-5 3-13-1</inkml:trace>
  <inkml:trace contextRef="#ctx0" brushRef="#br0" timeOffset="56964.532">20048 6739 300 0,'-21'22'112'0,"11"-9"-87"0,-1 9 22 0,8-13 3 0,-1 0-3 16,4 1 2-16,4-1-10 15,3-6-1-15,10 4-22 16,18-7 0-16,22-7-2 0,17-2-10 16,0 0-1-16,0 5-10 15,-3 4 0-15,-8 4-30 16,-10 2-11-16,-14 3-48 16,-7 4-21-16,-11 6-37 15</inkml:trace>
  <inkml:trace contextRef="#ctx0" brushRef="#br0" timeOffset="58204.324">20546 10122 284 0,'-14'10'107'0,"10"-7"-83"0,1 0 21 0,3-3 5 0,0 0-5 16,0 0 3-16,3 3-3 16,1 0 0-16,3-3-25 15,3 0 6-15,4 3 4 0,8 1-3 16,6-1-1-16,7-3-10 16,11 0-3-16,3-3-5 15,4-1 0-15,0 1-5 16,0 0-2-16,4 0 0 15,-5 3 1-15,-6 0-3 16,-7 0 0-16,-7 3-17 16,-7 0-5-16,-4-3-27 15,-7 3-10-15,-4-3-21 16,1 0-7-16,-4 0-76 16,4-3-43-1,-4-3 98-15</inkml:trace>
  <inkml:trace contextRef="#ctx0" brushRef="#br0" timeOffset="58551.051">21551 9821 360 0,'-3'-15'134'0,"-1"12"-104"0,4-4 9 0,0 7-1 0,0 0-7 16,0 0 4-16,4 0-6 15,-1 10-1-15,1-1-15 16,-1 7 3-16,-3 9 2 0,0 9-8 16,0 7-1-16,-3 12-5 15,-1-6-1-15,4-3-3 16,0 0-1-16,0-6-1 15,0 3 0-15,4-10-9 16,-4-9-5-16,0-3-32 16,3 0-14-16,4-1-38 15,4 1-17-15,3-3-34 16</inkml:trace>
  <inkml:trace contextRef="#ctx0" brushRef="#br0" timeOffset="58864.97">22024 9759 312 0,'-14'-10'115'0,"10"10"-89"0,1-6 25 0,3 6 8 15,0 0-8-15,0 0 0 16,0 0-9-16,-4 6-3 15,1 7-22-15,-1 6 3 0,1 6 1 0,-4 12-9 16,0 10-2-16,3 10-6 16,0-1-3-16,4-2 0 15,0-4-1-15,4-6 0 16,0-4 0-16,-1-5-16 16,1-7-4-16,-1-3-30 15,1-6-12-15,-4-10-28 16,3 1-8-16,4-1-65 15</inkml:trace>
  <inkml:trace contextRef="#ctx0" brushRef="#br0" timeOffset="59239.885">22359 9771 328 0,'-18'-3'123'0,"15"0"-95"0,-4 3 22 0,7 0 4 16,0 0-12-16,0 0 14 16,3 6-19-1,8 1-19-15,3-4-5 0,7 3-2 16,7-6-2-16,8 6 0 16,6-3-1-16,0 4 2 15,-6-4 1-15,-5 6 1 16,-9 7 2-16,-12 6 2 15,-13 12-7-15,-11 10-3 16,-4 3-3-16,-3 0-3 16,0-6 1-16,3 3-1 0,4-10 0 15,3-5 0-15,1-1-18 16,6-3-5-16,1-9-20 16,3-4-5-16,3-6-30 15,4-6-11-15,0-3-36 16,7-3-14-16,8-3 20 15</inkml:trace>
  <inkml:trace contextRef="#ctx0" brushRef="#br0" timeOffset="59689.996">23029 9787 316 0,'22'-13'118'0,"-15"7"-92"0,3 0 8 0,-6 3 0 15,-1 0-5-15,1-1 3 16,-4 1 2-16,0-3 2 16,-7 3-20-16,-4 0 8 0,1 3 4 15,-5 3-7-15,-2 6 1 16,-1 7-7-16,-3 6-1 16,0 6-8-16,0 13-4 15,-1 12-1-15,5 4 1 16,6-4-1-16,8-6-1 15,6 0 1-15,4-9-1 16,7-1 0-16,4-15 0 0,7 0 0 16,6-9 0-16,5-7 0 15,-1-9 0-15,-3-3 6 16,-8-1 4-16,-6-8 8 16,-11 5 3-16,-7-9-8 15,-10 1-3-15,-8-4-6 16,-7 3-3-16,-3 6 0 15,0 7-1-15,3 9-5 16,4 7 1-16,3 2-22 16,4 4-8-16,7-1-29 15,7 4-13-15,7-6-41 16,11 6-16-16,7-4-22 16</inkml:trace>
  <inkml:trace contextRef="#ctx0" brushRef="#br0" timeOffset="59918.279">23340 10260 320 0,'10'-12'121'0,"-6"9"-95"0,3-7 33 0,-4 7 10 16,1 0-15-16,0-6-2 15,-1 5-12-15,1-2-5 16,-1 3-19-16,-3-3-6 0,0 6 1 16,0 0-7-16,0 0-2 15,-7 6-4-15,0-3 1 16,3 7-4-16,1-4 1 15,-4 0-16-15,3 0-6 16,1 1-31-16,-1-1-14 16,4-6-44-16,7 0-17 0,4 0-9 15</inkml:trace>
  <inkml:trace contextRef="#ctx0" brushRef="#br0" timeOffset="60320.477">23671 9781 324 0,'4'-19'121'0,"-4"19"-95"0,3-10 7 15,-3 10-3-15,4-3-2 16,0 0 6-16,6-3 1 16,-3 3 3-16,7-4-21 0,7-2 8 0,-3 6 5 15,-4 0 1-15,7 9 4 16,8 13-10-16,2 6-3 15,-2 13-7-15,-1 15 1 16,-7 3-5-16,-3 7-1 16,-11-13-2-16,-7-9 2 15,-7 0-3-15,-8-10 1 16,1-6-5-16,-3-6 0 16,-4 0-1-16,-1-10-2 15,-2-3 1-15,6-2-1 16,0-4 0-16,1 0 0 15,3 0-3-15,3 0 2 16,4 0-4-16,7-4 1 16,0-2 0-16,11 3-1 15,-4-3-27-15,14-4-14 0,-4 1-49 16,12-4-22 0,-5 4-88-16</inkml:trace>
  <inkml:trace contextRef="#ctx0" brushRef="#br0" timeOffset="60740.603">24419 9796 380 0,'11'-12'143'0,"-11"12"-112"0,7-10 27 16,-7 10 4-16,0 0-14 16,0 0-1-16,-7 0-16 15,3 0-7-15,-10 0-13 0,4 0-7 0,-12 4-1 16,5-1-2-16,-1 3-1 15,4 0-2-15,0 4 1 16,3-1-1-16,4 0-2 16,4 1 0-16,6 2 3 15,-3-2-2-15,7 5 1 16,0-2 4-16,4 9 1 16,0-3-4-16,6 9-1 15,-3 0 1-15,8 4 0 16,-5-4 3-16,4 0 1 15,-7-3 7-15,-3 0 4 16,-4-6-1-16,-10 0 0 16,3-4-5-16,-15-2 0 15,1 3-5-15,-10-7-2 16,6 0-3-16,-10-5 1 16,7 2-1-16,-4-6 0 15,4 0-47-15,3-6-21 0,4 2-60 16,7-11-23-16,3 5-23 15</inkml:trace>
  <inkml:trace contextRef="#ctx0" brushRef="#br0" timeOffset="60968.86">24310 9812 472 0,'7'-6'178'0,"-7"6"-138"0,21-3 4 0,-21 3-6 15,14 0-26-15,0 0-4 16,22-7-5-16,-8-2-3 16,18 6 1-16,-7-3-1 0,10 2 0 15,11 1-9-15,-4 3-4 16,-3 3-33-16,-7 4-15 16,-4-1-19-16,-6 0-8 15,-5-3-71 1</inkml:trace>
  <inkml:trace contextRef="#ctx0" brushRef="#br0" timeOffset="61463.428">20592 10784 272 0,'-14'0'101'0,"17"0"-78"0,8 3 4 0,-4-3-3 16,3 0-1-16,4 0 6 16,4 0 4-16,0 0 4 15,3 0-20-15,-4 0 6 0,15 0 4 16,7 3-2-16,3 0 0 16,11 1 4-16,32-4 2 15,24 3-6-15,29-3-1 16,35 0-2-16,0-7-2 15,-43 4-8-15,135-6-3 16,-71-1-3-16,134-5-1 16,-92 2-6-16,117 1 1 15,-106 2-2-15,77 10 0 16,-94 0 2-16,20 7 0 16,-70-7-64-16,-21 0-27 0,-39 0-128 15</inkml:trace>
  <inkml:trace contextRef="#ctx0" brushRef="#br0" timeOffset="62333.253">8770 10279 340 0,'-14'-3'129'0,"14"3"-100"0,0 0 18 0,0 0 3 15,3 0-4-15,5 0 3 16,6 0-12-16,0 3-3 16,3 0-19-16,8 0-2 0,3 1 0 0,4-4-5 15,0-4 0-15,3 1-4 16,4-3-3-16,3 3 0 15,8 0 1-15,-1 0-1 16,-3 3 2-16,-4 3-7 16,-7 3 1-1,-6-3-26-15,-8 3-10 0,-7 1-35 16,-3-1-14-16,-4-3-59 16,0 3-65-1,-4-6 75-15</inkml:trace>
  <inkml:trace contextRef="#ctx0" brushRef="#br0" timeOffset="62709.033">9567 9872 276 0,'-3'-10'104'0,"3"1"-81"0,0 15 34 0,0-9 10 15,0 0-11-15,0 3 0 16,0 0-8-16,0 12 0 16,0 4-27-16,0 12-3 0,-4 13-1 0,4 12-7 15,0 1-3-15,0-1-2 16,0 0 1-16,0 10-3 15,0 0 0-15,0-1-1 16,0-2 1-16,0-4-4 16,0-9-2-16,0-9-23 15,0-7-10-15,0-9-21 16,0 0-9-16,4-9-31 16,-1-7-14-16,8-9-37 15</inkml:trace>
  <inkml:trace contextRef="#ctx0" brushRef="#br0" timeOffset="63684.925">10156 9912 228 0,'0'-28'85'0,"0"19"-66"0,0-1 10 16,0 7 2-16,0-3-4 16,0 3 22-16,4-4-10 15,0 4-20-15,3 3 4 0,0 0 1 16,0 0 5-16,0 16 2 16,-4 12 3-16,-3 22 2 15,0 10-12-15,-3 0-1 16,-1-1-12-16,1 7-2 15,-1 6-7-15,1 0-2 16,3-3 0-16,0-6 0 16,0-10-11-16,-4-9-5 15,-3-6-47-15,0-7-19 16,3-6-106 0</inkml:trace>
  <inkml:trace contextRef="#ctx0" brushRef="#br0" timeOffset="66776.842">10724 9699 300 0,'-14'0'112'0,"7"19"-87"16,0-22 15-16,7 3 20 15,0 12-13-15,4-2-8 16,3 2-7-16,7-9-18 16,4 10 2-16,3-13 2 0,3 0-4 15,12 0 0-15,-8 9-2 16,0-12 0-16,4 10-4 16,-4-11 0-16,0 11-1 15,1-1 3-15,-12-6-1 16,-3 9 2-16,-7 1-2 15,-7 9 0-15,-3 12-5 0,-4 0-1 16,-7 4-3-16,3-1-1 16,4 4 1-16,0-4 2 15,0-5-3-15,0-1 0 16,3 0 1-16,-3-3 2 16,0-3-3-16,-3 0 0 15,6-3-4-15,-3-4-1 16,4-2-19-16,-5-4-7 15,5 1-14-15,10-10-55 16,0-3 9 0,7-7-79-1</inkml:trace>
  <inkml:trace contextRef="#ctx0" brushRef="#br0" timeOffset="67346.973">11504 9774 280 0,'7'4'107'0,"0"-26"-83"0,-7 22 8 15,4 0-2-15,-4-10 1 0,0 1 6 16,0 6 0-16,3-7 1 15,-3 1-20-15,-3-1 7 0,-4 10 3 16,0 4-2-16,0 2-1 16,-4-9-2-16,0 3-3 15,-3 6-4-15,0 6-2 16,0 4-6-16,-11 6 0 16,4 6-5-16,-7 10 0 15,-4 22-1-15,-3 2 1 16,3 1 2-16,4-7 4 15,10-5-4-15,11-8-1 16,11-2-2-16,10-3 1 16,7-10-2-16,4-6-1 15,10-6 1-15,-10-7-1 16,3-9 0-16,0-6 0 16,0-4 0-16,-3 4 2 15,-4-6-1-15,-7-1-1 16,-3 1 5-16,-7-1 4 0,-8 0-3 15,-7 7-1-15,1 0-5 16,-11 0 0-16,-8 6 0 16,-2 9 0-16,-1-3-3 15,4 4 2-15,7-1-17 16,-4 1-5-16,14-1-31 16,8 0-13-16,13 1-26 15,4-4-12-15,18 3-69 16</inkml:trace>
  <inkml:trace contextRef="#ctx0" brushRef="#br0" timeOffset="67968.061">12061 10279 280 0,'-3'-3'104'0,"-1"3"-81"0,-3 0 18 15,0 3 4-15,4-3-13 16,-4 3-3-16,3 0-9 15,-3 1 0-15,4-1-11 16,-4 0-1-16,3 3-1 0,4-3-1 0,4 0 1 16,-1 4-2-16,4-7 0 15,4 0 3-15,-1-7 3 16,4 4 5-16,1-3 4 16,-5 0 1-16,-3-4-1 15,0 4 5-15,-7 0 1 16,-3 0-7-16,-4 6-4 15,-7 0-6-15,-1 6-1 16,1 3-7-16,0 1-1 16,4-4 0-16,-1 0 2 15,4 0-6-15,3 1-1 16,4-7-38-16,4 3-14 16,0-3-42-16,6 0-17 15,8 0-57-15</inkml:trace>
  <inkml:trace contextRef="#ctx0" brushRef="#br0" timeOffset="68473.559">12524 9843 280 0,'-7'-18'107'0,"3"14"-83"0,4-5 17 0,0 3 2 16,0 6-1-16,0-3 24 16,0-4-12-1,4-2-28-15,3 3 6 0,3-4 3 16,4 1-6-16,11-1 0 16,3 4-10-16,4 6-1 15,3 6-7-15,-3 7-1 16,0 9-2-16,-4 6 2 15,-3 13 4-15,-8 3 1 16,-3-3 3-16,-3 2 1 16,-4-5-6-16,-7-3 0 15,-3-7-8-15,-8 0-1 16,-7-6-2-16,-6 0-2 16,-8-6 1-16,0 2 1 15,0-2-3-15,4-7 0 16,3-5 1-16,8 5 0 0,3-6-5 15,10 0 1-15,8-6 0 16,10 0 2-16,11-6 1 16,3-1 3-16,3 1-8 15,1-10-3-15,0 3-22 16,-4-3-7-16,-3 7-38 16,7-13-14-16,-1 0-48 15,12 3-17-15,-4 3-4 16</inkml:trace>
  <inkml:trace contextRef="#ctx0" brushRef="#br0" timeOffset="68923.103">13406 9705 420 0,'17'-25'159'0,"-17"25"-124"0,11-19 13 0,-11 19-4 16,0 7-11-16,0-7 1 15,-7 3-13-15,-4 3-5 16,-3 4-9-16,0 2-3 0,0 1 2 16,0 2-3-16,3 1 0 15,1 0-6-15,6-4 0 16,4 1 1-16,4-4 1 16,-1 1 1-16,4-1 0 15,4 0 0-15,3 1 0 0,3 2-3 16,1 4 2-16,7 6 1 15,-1 6 2 1,5 4 5-16,-5 5 6 0,1-2 2 16,-4-4 3-16,-7-3-4 15,-3-3 2-15,-8-3 0 16,-6-3-1-16,-11-3-3 16,-7-4-2-16,-8-5-11 15,-2 8-1-15,-5-12 2 16,1 7 4-16,0-4-3 15,3-3-3-15,4-3-21 16,7-3-10-16,3-6-32 16,8-7-13-16,2-6-43 15,8-3-18-15,0 0-34 16</inkml:trace>
  <inkml:trace contextRef="#ctx0" brushRef="#br0" timeOffset="69150.058">13296 9690 376 0,'0'-13'143'0,"4"7"-112"0,3 6 27 0,-4 0 6 15,8 0-20-15,3 6-5 16,7-6-14-16,7-6-5 16,11 3-12-16,4-4-5 0,-1 1 0 15,0 0-2-15,-3 3 2 0,-7 0-11 16,-4 3-4-16,-7 0-32 15,-3 6-11-15,-8 0-21 16,-3 0-7-16,0 4-87 16</inkml:trace>
  <inkml:trace contextRef="#ctx0" brushRef="#br0" timeOffset="70080.748">8565 10916 272 0,'-7'9'104'0,"11"-3"-81"0,-4 4 16 0,0-7 1 0,3-3-9 15,5 6 2-15,6-6-2 16,10 0 3-16,12 3-18 16,13-3 4-16,11 0 3 0,11 0 3 15,3 0 2-15,24-9-7 16,12 3-2-16,-1-10-5 15,22 0 1-15,10 4-4 16,0-1-1-16,14-2-6 16,4 5-1-16,-7 1 1 15,10 6 0-15,-3 3 2 16,-8 0 1-16,15-7 1 0,0 7 0 16,0 0-2-16,14-9 1 15,-8 6-4-15,8-7 0 16,4 4 1-16,-15 0 2 15,8 0-3-15,-8 2-2 16,-17 1-3-16,-1 3 1 16,-6 0 1-16,-15 3 2 15,-13-3 1-15,-11 0 3 16,-4 0-1-16,-10-3 0 16,-11 3-1-16,-11-3 0 15,-13 3-2-15,-15 0 1 16,-7 0 0-16,-6 0 3 15,-1-3-5-15,-3 3-3 16,-4-3 3-16,0 3 1 16,-3 0-3-16,-1 0 1 0,-3-3 0 15,0 3 0-15,1-3-3 16,-5 3 2-16,-3 0 1 16,0 0 2-16,-3 0-1 15,-1 0 2-15,1 0 0 16,-1-4 1-16,1 1-5 15,-1 3-1-15,-3-3 1 16,7 3 2-16,-3-3-2 16,-1 3-2-16,-3 0-12 15,4 0-5-15,-4 0-33 16,0 0-16-16,0-3-61 16,7 3-25-16,0-3-19 15</inkml:trace>
  <inkml:trace contextRef="#ctx0" brushRef="#br0" timeOffset="70785.097">13402 11471 252 0,'7'-16'93'0,"-7"13"-72"0,4 3 25 0,-4 0 5 15,0 0-4-15,0 0 1 16,0 0-4-16,0 6-1 16,-4 0-23-16,1 4 6 0,-1 9 2 15,-3 9-4-15,-4 0-2 16,1 7-8-16,-1-1-4 15,1 1-5-15,-1 2-2 0,4-5 3 16,3-1 1-16,4-3 1 16,4-6 0-1,3-3 0-15,4-7 2 0,3-2-3 16,3-7 1-16,8-3 1 16,3-3 2-1,1-3-8-15,-5-1-1 0,-3 1-2 16,-3 0 2-1,-4 3-1-15,-3-1-1 0,-4-2-32 16,-4 3-16 0,1 0-38-16,-1 0-16 0,4 0-95 15</inkml:trace>
  <inkml:trace contextRef="#ctx0" brushRef="#br0" timeOffset="71146.106">13610 11549 376 0,'4'-16'140'0,"-4"10"-109"0,3-3 22 0,-3 6 2 15,4-1-4-15,-4 4 24 16,7 10-22-1,0 6-27-15,-4 9-10 0,1 3-4 0,-4 9-5 16,-4 7 1-16,-3 19-5 16,-3 12 0-16,-1 1-1 15,-3-7-2-15,0-10 1 16,0 4-1 0,0-10 0-16,3 4 0 0,1-10-3 15,3-7 2-15,-1-8-23 16,1-7-10-16,0-16-88 15,0-9-22 1,4-3-13-16,-1 0-1 16</inkml:trace>
  <inkml:trace contextRef="#ctx0" brushRef="#br0" timeOffset="71805.344">12816 11687 228 0,'7'-16'85'0,"-7"16"-66"16,4-6 3-16,-8 3-3 0,1 0 10 16,3 0 6-16,-4 0 1 15,1-1 1-15,-1 1-20 16,4 3 7-16,-7 3 4 0,0 4 4 15,0-1 4-15,-3 0-5 16,-1 7 1-16,-3-1-9 16,-4 7-2-16,-3 3-8 15,-4 19 0-15,1 9-4 16,-1 3 0-16,0 7-5 16,8-7-1-16,3-3 1 0,7-6 2 15,10-9-3 1,8 2-2-16,10-5 0 0,7-7 1 15,7-6-1-15,-3-7 2 16,0-6-2-16,0-6 2 16,-1-9 2-16,1-7 4 15,0-6-4-15,0-6-3 16,-8-13 1-16,-6-9 2 16,-11-6-4-16,-7 2-1 15,-7 4 0-15,-7 0 0 16,-4 3 0-16,-7 3 0 15,-3 3-3-15,0 16 0 16,0 7-18-16,3 5-9 16,7 7-24-16,4 6-9 15,4 6-17-15,3 7-7 16,7 2-79-16</inkml:trace>
  <inkml:trace contextRef="#ctx0" brushRef="#br0" timeOffset="72546.127">12294 12220 176 0,'-7'0'66'0,"4"0"-52"0,-1-3 12 0,4 3 1 15,0 0 0-15,0 0 1 16,0 0 2-16,0 0 4 0,0 0-19 16,0 0 9-16,4 0 4 0,-1 0 2 15,1 3 2-15,-1 0-2 16,4-3-1-16,0 0-10 16,0 0-1-16,1-3-2 15,-1 0 2-15,0-3-4 16,-4-1 2-16,1 1 2 15,-4 0 3-15,0 0-2 16,-4-1 0-16,-3 1-6 16,0 3-3-16,0 6-5 15,0 0-4-15,-4 3 0 16,1 4 1-16,-1 2-1 16,4 1-1-16,4-1 1 15,3-5 1-15,3 2-1 16,4 1-1-16,0-10 1 0,4 0 1 15,3-4 3-15,0-5 4 16,0 0-2-16,-3-4-2 16,-4 1 4-16,-4 2 4 15,1 1-1-15,-4 2 3 16,-7 4-6-16,0 3-3 16,-4 3-3-16,1 4-3 15,-1-1 1-15,4 0-1 16,0-3-3-16,0 1 2 15,7-4-23-15,0 0-10 16,0 0-37-16,0 3-17 16,0 0-60-16,0 3-26 15,-4 3 22 1</inkml:trace>
  <inkml:trace contextRef="#ctx0" brushRef="#br0" timeOffset="89369.916">9624 11508 228 0,'0'-25'85'0,"0"22"-66"0,3-6 12 0,-3 2 1 15,0 4 5-15,0-6 4 16,4-1 7-16,-1-2 5 16,1-1-29-16,-4 4 13 0,0 0 7 15,0 2-2-15,0 7 0 16,-4 7-12-16,-3 8-6 16,-3 13-8-16,-1 4 0 15,1 2-7-15,-1-2-1 16,0-4-4-16,4-6-1 15,0 6-1-15,4-9 1 16,-1 3-2-16,1-7-1 0,-1 4 1 16,1-3-1-1,-1-3 0-15,1-4 0 16,3-6 0-16,0 6 0 16,7-9 2-16,0-3-3 15,7-3 0-15,3-3 1 16,8 2 0-16,7-2-3 15,3 3 2-15,0 3 1 16,1 3 2-16,-5 6-1 16,-2 3-1-16,-5 7 1 15,-2 6 1-15,-5 12-1 16,-3 4 2-16,-7 3-2 16,0 0 2-16,-3-4 7 0,-4-2 5 15,-4-10-1-15,-3 3 2 16,-7-6-5-16,-7-6-1 15,-7-4-4-15,-4-2-1 16,-3-4-6-16,-4-3 1 16,4-3 0-16,3-6 2 15,0-7-6-15,4-3-1 16,3-2-7-16,4-7-3 16,7 6-18-16,3 6-8 15,4 1-26-15,7-1-7 16,7 1-29-16,4 2-13 15,10 4-54 1</inkml:trace>
  <inkml:trace contextRef="#ctx0" brushRef="#br0" timeOffset="89745.198">9624 11493 272 0,'-25'-29'104'0,"18"17"-81"0,0-1 14 15,3 10 1-15,1 0-7 16,-1 3-1-16,4 0-3 0,0 0-2 16,4 3-14-16,-1 0 18 0,5 4 7 15,2-1 4-15,4-3 0 16,4 0-6-16,7-3-1 15,6-3-10-15,5-3-2 16,2-4-10-16,5 1-4 16,-1 0-4-16,-7 2-3 15,1 1 1-15,-5 0-1 16,-6 3 0-16,-4-1 0 16,-3 1-11-16,-4 3-5 15,4 3-34-15,-8 1-15 16,1-1-19-16,-1 0-6 15,4 6-88 1</inkml:trace>
  <inkml:trace contextRef="#ctx0" brushRef="#br0" timeOffset="90571.649">10619 11565 228 0,'3'-3'88'0,"-3"-1"-69"0,4-2 6 0,-4 3-2 16,3 0-4-16,1-3 1 16,-1-1 2-16,4-2 3 15,0 0-13-15,-3-4 4 0,-1 0 4 16,4-2-2-16,-3 5 1 15,0-5 3-15,-1-1 1 16,1 0-1-16,-1 1-2 16,1-1-2-16,-1-3 1 15,1 10 1-15,-1-4 0 0,1 1-3 16,-4 2 2-16,0 1-6 16,0-1 0-16,-4 4-4 15,1 0 2-15,-4 0 0 16,0 3 3-16,-4-1-1 15,-3 4 0-15,-4 7-5 16,-3 2-3-16,0 10 0 16,-4 12 1-16,1 16-3 15,-5 7-2-15,1 2 0 16,0 0-1-16,3 4 0 16,4 12 2-16,7-3-3 15,10-3 0-15,11-13 1 16,8-3 0-16,6-9-3 0,7-6 2 15,11-7 1-15,3-9 2 16,0-7-1-16,1-5 2 16,-1-11 0-16,-7-11 1 15,-6-13 0-15,-5-4 0 16,-10-2 2-16,-7-1 3 16,-10 1-2-16,-11 5-2 15,-14 11-2-15,-8 2 0 16,-3 10-2-16,1 9-1 15,2 6 1-15,8 10-1 16,3 0-7-16,8 6-3 16,6-6-23-16,8 0-11 15,6-4-39-15,4-2-15 16,7 2-93-16,11-5-58 16,3-4 118-16</inkml:trace>
  <inkml:trace contextRef="#ctx0" brushRef="#br0" timeOffset="91321.993">11116 11464 248 0,'4'-22'93'0,"-1"10"-72"0,-3-13 18 0,4 15 5 16,-1-8-1-16,1 5 2 15,-1-3-3-15,1 1 1 16,-4 2-24-16,3 7 5 0,1 3 3 16,-4 9 0-16,0 16 2 15,0 22-10-15,-4 9-1 16,4 0-7-16,-7 4-1 16,4-4-6-16,-4 16-3 15,0 3 0-15,0-3-1 16,-1-9 0-16,5-4 2 15,3-9-1-15,3-9-1 16,5-10-6-16,-1-6-1 16,0-6-17-16,0-7-4 15,0-2-19-15,0-4-6 16,-4-6-22-16,1-4-8 16,6-5-72-16</inkml:trace>
  <inkml:trace contextRef="#ctx0" brushRef="#br0" timeOffset="92026.201">11628 11493 280 0,'3'-10'107'0,"-3"10"-83"0,0-9 15 0,0 9 3 16,0-3 1-16,-3-4 4 15,3 1-6-15,-4-3-2 16,1-1-22-16,-1 1 10 0,0 0 3 16,1-4-2-16,-4 4-2 15,-4-1-6-15,-3-2-2 16,-3 12-8-16,-1 0-2 15,4 0-2-15,-7 12 1 16,3 1-4-16,-3 9 0 16,3 6-1-16,1 3-2 15,2 4 1-15,-2-1-1 16,10-2 0-16,0-1 2 16,7-3-1-16,3 0 2 0,8 1-2 15,-1-11 2-15,8-2-2 16,0-10 2-16,6-3-2 15,8-6-1-15,3-6 3 16,1-7 0-16,2-6 1 16,-2-9 0-16,-5-4-2 15,-6-2 1-15,-4 5 2 16,-7 1 4-16,-3 6 0 16,-7 12 9-1,-4 13-4-15,-7 13-7 16,-1 9-4-16,1 3-2 15,-3 6 1-15,3 4-1 16,0 6 2-16,3 12-2 0,4 10 2 16,4 6-2-16,-1-7 2 15,4-2-2-15,0-10-1 16,0-6 1-16,0-6-1 16,-3-7 0-16,0-9 0 15,-1 0-3-15,1-6 2 16,-4-4-10-16,0-2-5 15,0-4-39-15,0-6-16 16,0 0-73-16,0 0-31 16,-7 0-12-1</inkml:trace>
  <inkml:trace contextRef="#ctx0" brushRef="#br0" timeOffset="93933.61">13991 11674 272 0,'-21'0'101'0,"14"0"-78"0,0 0 17 16,7 0 5-16,0 0 0 16,0 0 5-16,0 0-3 15,0 0-2-15,3 0-24 16,8 0 7-16,3 0 5 0,4 0-2 15,3 7-1-15,4-4-8 16,6-3-1-16,5 3-6 16,2 0-1-16,1-3-6 15,7 0 0-15,7 0-5 16,3 0 0-16,4 3-1 0,-3 0 1 16,-8 1-2-16,-3-1-1 15,-11 0 1-15,-3 0 1 16,-7 0-1-16,-4 0 2 15,-7 0-2-15,-3-3-1 16,-4 4-19-16,-4-1-8 16,-3 3-39-16,-7-3-15 15,-3 6-33-15,-4 1-13 16,-11 9-40 0</inkml:trace>
  <inkml:trace contextRef="#ctx0" brushRef="#br0" timeOffset="94142.629">14182 12095 348 0,'3'9'129'0,"11"-6"-100"0,11-6 31 15,-11 3 7-15,4-3-19 16,10 0-4-16,7-3-18 16,8-1-6-16,6-2-11 15,4-1-6-15,0 1-2 0,-4 3 1 16,-3-1 1-16,-4 1-26 15,1 3-9-15,6 0-35 16,8 0-12-16,10-3-104 16</inkml:trace>
  <inkml:trace contextRef="#ctx0" brushRef="#br0" timeOffset="94803.957">24624 7946 280 0,'3'-25'107'0,"-3"25"-83"0,-3-12 10 0,-1 12 0 15,1-7-8-15,-1 1 2 16,4-13-10-16,0 7-3 15,0-13-8-15,0 6 8 0,-3 3 7 16,-1 4 4-16,-17 18 2 16,-21 16-2-16,-8 22 1 15,-10 34-11-15,-21 16-2 16,-21 16 3-16,-14 37 3 16,-40 20-6-16,-20 46-1 15,-39 28-5-15,-11 10-3 16,-25 31-7-16,12-25-1 15,6-3 1-15,49-40 1 16,47-42 1-16,38-31 0 16,32-34-18-16,28-32-8 0,18-31-33 15,10-13-12-15,15-18-124 16</inkml:trace>
  <inkml:trace contextRef="#ctx0" brushRef="#br0" timeOffset="95195.041">23005 7573 296 0,'0'-62'110'0,"0"62"-86"0,-4 0 0 0,1 9-4 16,-1 7 1-16,4 15 5 15,4 10 5-15,3 15 4 16,3 4-19-16,11 31 15 0,8 28 6 16,6 13-6-16,4 43-3 15,-4 23-12-15,-3 27-5 16,-8 39-2-16,-2-13 1 15,-1 21 1-15,0-27 3 16,4-10-3-16,-1-22-1 0,1-21-6 16,7-11-1-16,3-24-17 15,4-25-7-15,-4-22-43 16,0-16-16-16,1-16-120 16</inkml:trace>
  <inkml:trace contextRef="#ctx0" brushRef="#br0" timeOffset="96396.591">15455 11210 288 0,'-3'-37'107'0,"-1"24"-83"0,4 1 17 0,0 9 4 15,0-1-11-15,0 4-2 16,4 4 4-16,3 2 1 16,3 6-19-16,1 7 5 0,3 9 4 15,0 13-9-15,-3 22 0 0,-1 12-6 16,-6 0-2-16,-1 10-4 16,-3 12-1-16,0 10-3 15,0-16-2 1,4-13 1-16,-1-15 1 0,4-4-6 15,1-15-1-15,2-12-31 16,4-4-12-16,0-16-28 16,0-8-10-16</inkml:trace>
  <inkml:trace contextRef="#ctx0" brushRef="#br0" timeOffset="96967.926">16210 11167 324 0,'-7'-19'121'0,"4"19"-95"0,-4-10 27 0,-1 10 4 16,-2 0-16-16,-8 3-1 16,-3 4-10-16,-7 2-4 15,0 1-14-15,-4 5 1 0,0 4 3 16,0 3-4-16,4 6-2 15,0 13-5-15,7 3-4 16,3 3 2-16,8-3 2 16,6-7 0-16,8 1 0 0,6 0 1 15,8-10 1-15,3-6-3 16,4-3-1-16,3-10 1 16,4-9 0-16,-1-12 0 15,1-17 0-15,-4-11 2 16,-3-8 1-16,0-2 1 15,-4 0 0-15,-7 0 0 16,-3 6 0-16,-4 6 0 16,0 10 2-16,-4 9-1 15,1 13 2-15,-4 12-6 16,0 7-1-16,-4 15 0 16,1 22 0-16,-1 16-2 15,1 6 1-15,-1 4 0 16,1-1 1-16,-4 16-2 15,3-10 1-15,0 1-2 16,4-16 2-16,0-10-4 0,4-9 0 16,0-9-6-16,3-10-3 15,0-9-16-15,3-7-9 16,1-5-32-16,-1-4-12 16,1-3-41-16,3-10-14 15,0 4-34 1</inkml:trace>
  <inkml:trace contextRef="#ctx0" brushRef="#br0" timeOffset="98422.133">16750 11223 276 0,'-11'-19'104'0,"4"16"-81"0,0 0 16 15,4 3 1-15,-4-3-5 16,3 0 2-16,1-1-3 15,-1 4-1-15,1-3-18 0,-1 0 2 0,8 0 1 16,3-3 3-16,3-4 4 16,11 1-2-16,11 0-2 15,7 2-5-15,7 7 0 16,0 3 0-16,-4 7 2 16,-7 6-1-1,-3-1-1-15,-7 4 0 0,-11 3 0 16,-7-3-4-16,-7 3-2 15,-7 0-4-15,-7 3-1 16,-8 0-3-16,-2-3-2 16,3 3 1-16,-1-3 1 15,5-3-3-15,-1 3 0 16,4 3-1-16,7-3-2 16,3 9 0-16,8-3 3 15,7-3 0-15,6-3 1 16,8 6-3-16,3 4 2 0,0-1 3 15,1-3 1-15,-1-3-1 16,-3 7-2-16,-4-7 1 16,-7 0-1-16,-4 0 2 15,-3 0 1-15,-7-3-1 16,-10 0 1-16,-8 3-2 16,-10-3-1-16,-11-3-4 15,-7 0-2-15,0-4 7 16,8-5 6-16,2-4-14 15,8-3-7-15,7-3-26 16,7 0-12-16,7 0-26 16,10 0-9-16,1 0-101 15,24 0-58-15,0-3 115 16</inkml:trace>
  <inkml:trace contextRef="#ctx0" brushRef="#br0" timeOffset="98757.104">17424 11888 368 0,'-4'0'137'0,"4"0"-106"0,0 0 10 0,0 0 0 0,0 0-3 16,0 0 2-16,0 0-16 15,0 0-6-15,0 0-11 16,4 0-3-16,-1 0 0 0,8 0 0 15,3-10 0-15,0-2-2 16,0-4-2-16,0 10 9 16,-3 0 4-16,-4-1 5 15,-4 7 3-15,-6 7-9 16,-4 2-4-16,0 3-8 16,0-2 0-16,3-1-24 15,4 1-10-15,0-1-22 16,4-9-10-16,3 0-22 15,0 0-7-15,3 0-61 16</inkml:trace>
  <inkml:trace contextRef="#ctx0" brushRef="#br0" timeOffset="99189.102">17692 11210 356 0,'-28'-9'132'0,"21"3"-103"0,-4-1 21 0,4 7 1 16,3 0-13-16,1-3-2 16,3 3-7-16,0 0-1 0,3 3-16 15,8-3 4-15,10 4 2 0,14-4-2 16,11 0 1-16,11 0-3 15,-1 0 1-15,-3 3-6 16,-11 3-3-16,-6 7 3 16,-5 2 4-16,-9 7-3 15,-8 22 2-15,-7 9-7 16,-4 7-3-16,-3-4-4 16,-3 1 1-16,-4-4 3 15,-4 0 1-15,-7 4-1 16,1-7-2-16,-4 10-10 15,-4-7-6-15,4-6-21 16,3-6-6-16,8-10-20 16,3-6-5-16,10-12-6 15,8-13 1-15,6-10 7 0,4-9 3 16,8-6-66 0</inkml:trace>
  <inkml:trace contextRef="#ctx0" brushRef="#br0" timeOffset="99624.557">18623 11154 384 0,'7'-22'145'0,"-10"16"-112"0,3-4 10 0,-4 10-4 16,-3 0-9-16,-3 7 2 15,-1-1-1-15,-7 3 1 0,-3 7-17 16,-7 9 2-16,-7 10 3 0,-8 18-5 15,-3 19 2-15,1 6-8 16,2-2-1-16,8 8-4 16,14-2-1-16,10-7-1 15,18-3-2-15,18-19-2 16,10-5-1-16,8-20 2 16,2-13 0-16,-2-15 1 15,-4-9 0-15,-4-13 2 16,-3-9 3-16,-8 2-2 15,-10 4 0-15,-10-3 3 16,-8 0 3-16,-10 3-4 16,-14 6-3-16,-14 7-1 15,-11 8-1-15,0 11-3 16,7 2 2-16,11 0-1 0,7 10-2 16,6-3-17-16,15 3-9 15,11 0-22-15,13 3-7 16,12-4-46-16,10 1-18 15,3-6-50 1</inkml:trace>
  <inkml:trace contextRef="#ctx0" brushRef="#br0" timeOffset="99880.313">19159 11637 480 0,'4'-10'178'0,"-1"10"-138"0,1-3 15 0,-4 3-1 0,0 0-28 15,-7 0-6-15,-4 3-8 16,1 4-1-16,-4 2-6 16,-8 7 1-16,-2 6 1 0,-8 3-3 15,-3 3-1-15,-1 7-1 16,1 5-2-16,7 1-2 16,7-3-1-16,0-7-27 15,10-6-10-15,0-6-33 16,4-7-14-16,0-5-24 15,0-7-10-15,7-7-30 16</inkml:trace>
  <inkml:trace contextRef="#ctx0" brushRef="#br0" timeOffset="100086.446">18895 11392 476 0,'-7'10'178'0,"-7"12"-138"0,3 18 8 0,8-21-6 15,-1 13-16-15,4-1-3 16,7 0-13-16,4 1-4 16,10 5-4-16,0 4-2 0,0-3 3 15,4 9-2-15,0-3-1 16,-4-1-35-16,0 5-14 16,-4-8-43-16,-2-2-20 15,2-10-72 1</inkml:trace>
  <inkml:trace contextRef="#ctx0" brushRef="#br0" timeOffset="101155.801">15730 12530 288 0,'7'-9'107'0,"-7"3"-83"0,0-4 15 0,0 10 1 0,0-3-7 16,0-3 3-16,0 6-7 16,4-3-3-16,-1 3-14 15,1 0 1-15,3 3 3 0,4 3 1 16,6-3 1-16,12 7-3 16,13-10-1-16,11 6 3 15,7-6 3-15,7 0-4 16,14 0-1-16,21 0-3 15,8-6 0-15,13 6-4 16,25-10 0-16,0 7-3 16,29-3 0-16,6 0-3 15,18-1 1-15,7 1-2 16,18 0 2-16,-4 3-2 16,4 0-1-16,-4 3 3 15,1 6 2-15,-5 0-2 16,-20 4-2-16,-11-1-3 0,-21 0 1 15,-36 1-23-15,-31-1-10 16,-25-9-53-16,-21 0-21 16,-18 0-89-1</inkml:trace>
  <inkml:trace contextRef="#ctx0" brushRef="#br0" timeOffset="102130.984">16185 13035 332 0,'4'-37'126'0,"-4"18"-98"0,0-9 21 0,0 18 2 16,0-2-11-16,0 9 0 15,4-4-8-15,-1 14-2 16,1 5-17-16,-1 10 1 0,1 9 2 16,-1 4-6-16,1 12-3 15,-1 3-4-15,-3 13-3 0,0 3 1 16,0-4-1-16,0 1-3 16,0-10 2-1,0-6-15-15,0-9-6 0,4-10-29 16,3-9-12-16,3-6-31 15,4-7-11-15,11-12-43 16</inkml:trace>
  <inkml:trace contextRef="#ctx0" brushRef="#br0" timeOffset="102596.164">16715 12947 356 0,'3'-40'134'0,"-6"30"-104"0,-4 4 9 0,0 6-1 16,-4 0-11-16,-3 9-1 16,-4 1-3-16,-7 15 0 15,-3 0-13-15,-3 3 3 0,-1 0 1 16,4 7-1-16,3-1 0 16,7-2-7-16,8-1-4 15,13 1-1-15,11-7 1 16,11-7-1-16,3-5 2 15,4-10 0-15,0-6 3 16,-4-6-1-16,-3-4 0 16,-4-6 5-16,-4 4 4 0,-6-4 6 15,0 9 2-15,-4 1-3 16,-4 6-1-16,-3 6-10 16,0 13-3-16,-3-4-3 15,-1 19 1-15,1 1-2 16,-1 9-1-16,1 6 1 15,-1 0-1-15,0-3 0 16,4-1 2-16,0-5-3 16,0-3 0-16,4-7-10 15,0-9-5-15,3-1-23 16,3-11-8-16,1-7-26 16,-1-3-9-16,4-7-18 15,1-2-7-15,6-17-41 16</inkml:trace>
  <inkml:trace contextRef="#ctx0" brushRef="#br0" timeOffset="103167.775">17007 13082 288 0,'-7'-12'110'0,"4"6"-86"0,-4-4 22 0,3 7 6 16,1-3-10-16,-1 3 0 16,4-4-13-16,4-2-3 0,3-4-15 15,7-2 2-15,4-1 3 0,3 0-2 16,3 4 2-16,1 2 0 16,0 4 2-16,-4 6-4 15,-3 6 2-15,-4 4-3 16,-4 5 2-16,-3 1 1 15,-7 3-1-15,0-7-5 16,-3 7-2-16,-1-9-4 16,1 5-3-16,-1-5 0 15,1-1-1-15,-1 1 0 16,4-1 0-16,0 0-3 16,4 4 2-16,-1 3 1 15,4-1 0-15,0 1 0 16,4 6 0-16,3-3-3 15,0 3 2-15,0 3 1 0,0 3 0 16,-3 0 0-16,-4 0 0 16,-3-2 0-16,-4-5 2 15,-8-5 1-15,1 3 1 16,-3 0-2-16,-4-7-2 16,0-2 1-16,0-4 1 15,-4 0-1-15,0 1-1 16,-3-4-6-16,3 0-4 15,1-3-14-15,3 3-7 16,0-3-17-16,7 0-5 16,7 0-21-16,3-3-5 15,4-3-95 1</inkml:trace>
  <inkml:trace contextRef="#ctx0" brushRef="#br0" timeOffset="104291.833">18408 12919 436 0,'11'-28'165'0,"-8"16"-129"0,8-10 2 16,-8 12-8-16,1 4-8 16,-4 0 4-16,-4-1-1 15,-3 7 0-15,-7 13-14 16,-11 15 2-16,-3 13 1 0,-4 9-5 16,-3 3-1-16,3 7-2 15,1 9 1-15,6 3-2 16,7-9 0-16,11-1-6 15,7-15 1-15,11-6 0 16,13-13 2-16,8-9-1 0,11-6-1 16,-1-13 1-16,0-6-1 15,-3-10 2-15,-4-9 1 16,-6 3-1-16,-8-3 1 16,-11 0-2-16,-6 0 2 15,-15 3-2-15,-10 3-1 16,-11 3-2-16,-7 13-1 15,1-3-25-15,6 12-9 16,4-3-27-16,7 7-13 16,6-1-51-16,12 10-21 15,3-4-3 1</inkml:trace>
  <inkml:trace contextRef="#ctx0" brushRef="#br0" timeOffset="108570.522">17604 13515 284 0,'3'-3'107'0,"-3"6"-83"0,-3 0-1 0,3-3-5 0,0 0-5 16,0 0 3-16,0 0 2 15,0 0 1-15,3 0-10 16,1 0-1-16,-1 0-1 0,4 0 1 15,-3-3 0-15,-1 0 0 16,1 0 2-16,-1 0-1 16,1-1 0-16,-4-2 6 15,0 0 4-15,-4 0-3 16,-3-1-1-16,0 4-5 16,-7 3-1-16,4 7-5 15,-5 2-3-15,1 7 0 16,0-1 1-16,0 1-1 0,4-7-1 15,2 1-2-15,5-1 1 16,6-3 3-16,5-6 3 16,2-6 4-16,1-3 2 15,3-4-1-15,0-2-1 16,-3-4 3-16,-1 0 3 16,-3 3 0-16,-3 1 1 15,-4 5 0-15,-4 1 0 16,-3 9-8-16,0 9-3 15,0-3-3-15,0 4 1 16,3-1-4-16,1-2 0 16,3-1-8-16,0-6-2 15,0 3-18-15,0-3-7 16,0 0-32-16,0 0-11 0,0 0-109 16</inkml:trace>
  <inkml:trace contextRef="#ctx0" brushRef="#br0" timeOffset="109067.408">17628 12872 316 0,'-3'-9'121'0,"-1"6"-95"0,4 0 25 0,0 3 4 15,0 0-7-15,0 0 1 16,0 0-5-16,0 6-1 16,0 0-23-16,4 4 2 0,3-1-1 15,3 0-7-15,8-6-1 16,7 4-5-16,14-7 0 15,6 0-5-15,5 0 0 16,-8 3-1-16,-3 6 1 16,-11 1 2-16,-7 15 2 15,-7 0 1-15,-6 6 2 0,-8 4-3 16,-8-1 1-16,-2 1-5 16,-4 2 0-16,0 7-3 15,0-3-1-15,3 0 1 16,0-4 2-16,4 4-1 15,0-10-1-15,0-5 1 16,0 2-1-16,-3-9-20 16,3-4-9-16,-1 1-27 15,1-4-12-15,4-2-33 16,3-1-13-16,7-9-63 16</inkml:trace>
  <inkml:trace contextRef="#ctx0" brushRef="#br0" timeOffset="110132.859">9045 12687 284 0,'-17'10'107'0,"13"-7"-83"0,4-3 8 15,0 3-2-15,4-3-1 16,6 0 2-16,4-3-1 15,11 0 1-15,10 0-17 0,8-1 7 0,10 1 3 16,3 3-8-16,4 3-2 16,7 1 1-16,21-1 0 15,14 0-4-15,4 0-1 16,21 0-6-16,14-3-1 16,8 3-6-16,23 0 0 15,5 0 7-15,27-3 7 16,1 4-3-16,28-4-2 15,-4 3-1-15,22-3 1 16,-8 0-1-16,11 0 0 16,-14 0-6-16,0 0 1 15,-25 0 0-15,-17 3 2 16,-22 3-1-16,-28 4-1 16,-31 2-2-16,-26-3 1 15,-20 1-34-15,-18-7-17 0,-14 3-26 16,-11-6-12-16,-11 0-68 15,-6 0-42 1,-18 3 95-16</inkml:trace>
  <inkml:trace contextRef="#ctx0" brushRef="#br0" timeOffset="110747.485">9631 13399 256 0,'25'-78'96'0,"-11"43"-75"0,7 1 21 16,-14 18 6-16,3-3-6 16,5 0 2-16,-5 1-7 15,1-1 0-15,-1 9-21 16,1 7 6-16,3 3 5 0,0 3-2 15,0 16 0-15,0 9-7 0,-3 19-3 16,0 13-9-16,-8 12-2 16,-3 0-2-16,-3 3-2 15,-5 13 3-15,-2 0 0 16,-1-3-1-16,1-16 1 16,3-13-18-16,7-9-4 15,7-16-37-15,7-9-14 16,3-15-54-16,12-14-24 15,2-15 10 1</inkml:trace>
  <inkml:trace contextRef="#ctx0" brushRef="#br0" timeOffset="111213.253">10386 13132 308 0,'10'-34'115'0,"-10"28"-89"0,0-1 23 0,0 7 6 0,-7 0-14 15,-3 4-3-15,-4 2-7 16,-8 3-2-16,-2 4-16 16,-8 2 3-16,-3 11 2 0,-4 14-6 15,0 14-2-15,4 5-3 16,3 4 0-16,7-7-2 16,11 1 0-16,7-16-3 15,14-13 1-15,18-3 0 16,17-16 3-16,11-12-3 15,0-19-2-15,0-15 0 16,-7-10 1-16,-4-4-1 0,-6 4 2 16,-12 3 7-16,-6 7 5 15,-8 9 4-15,-6 6 3 16,-4 12-10-16,0 10-2 16,-7 16-6-16,-4 12-3 15,4 22 0-15,0 4-1 16,0 5 0-16,0 1 2 15,0 2-1-15,4 7-1 16,-1 4 1-16,4-1 1 16,0-10-3-16,0-8-2 15,4-7-18-15,3-13-7 16,-4-6-36-16,8-15-16 16,3-13-38-16,7-9-13 15,7-17-31 1</inkml:trace>
  <inkml:trace contextRef="#ctx0" brushRef="#br0" timeOffset="111799.249">10908 13255 192 0,'-11'-13'74'0,"4"4"-58"0,7-4 23 15,-3 7 7-15,3 0-6 16,0-4-1-16,0 4 2 0,0 0 1 16,3 0-22-16,1-7 6 0,3 4 2 15,3-7-2-15,5 6-1 16,6-8-7-16,7-1-1 16,7 0-6-16,8 3 1 15,-1 7 2-15,0 3 3 16,-10 15 0-16,-7 4 1 15,-11 2 2-15,-7 4 2 16,-11 0-3-16,-10 3-2 16,-7-3-5-16,-4 9-2 15,1-6-6-15,2 0-1 16,1 0-1-16,7-3-2 16,4-1-2-16,3 4 1 15,7 0 1-15,7 0 0 16,7 3-3-16,7 0 0 0,4 4-1 15,6-1 3-15,1 0 2 16,-4-3 2-16,-3 3-4 16,-4-3 1-16,-3 1 0 15,-8-1 0-15,-6-3 2 16,-4-4 1-16,-11 1-1 16,-6 0 1-16,-12 0-2 15,-9 3-1-15,-5 3 1 16,1-3 1-16,0 3-1 15,3-6-1-15,0-4-13 16,7-2-4-16,11-7-35 16,11-3-14-16,10-3-23 15,7-3-10-15,14 0-78 16</inkml:trace>
  <inkml:trace contextRef="#ctx0" brushRef="#br0" timeOffset="112268.779">11649 13778 356 0,'-4'-6'132'0,"1"9"-103"0,-4 4 3 16,0-1-6-16,0 3-12 15,-4 7 2-15,0-4-7 16,4 4-1-16,7-6-4 15,4-4 8-15,3-6 7 0,7-10-8 16,4-2-1-16,-1-1-2 0,-3-2 2 16,-3 5 6-16,-4 1 2 15,-7 9-3-15,-7 0 1 16,-4 9-9-16,-3 10-2 16,4-3-5-16,3-1-1 15,0 1-10-15,7-3-3 16,3-4-26-16,4-3-12 15,4-3-34-15,3 1-16 16,0-4-53 0</inkml:trace>
  <inkml:trace contextRef="#ctx0" brushRef="#br0" timeOffset="113064.589">12404 13217 208 0,'7'-19'79'0,"-4"7"-61"0,4-4 17 16,-7 7 5-16,4 6-3 15,-1-7 2-15,1 1-1 16,-4-1-2-16,0 1-19 16,-4 0 10-16,1 2 5 0,-1 1 1 15,-3 3 1-15,0 0-11 0,-3 3-3 16,-1 3-10-16,0 3-2 16,1 0-4-16,-1 1-1 15,1-1-1-15,-1 0 1 16,4 0 0-16,0 1 3 15,7-7-1-15,-4 3 0 16,4-3 1-16,0 0 3 16,0 0 0-16,0 0 0 15,0-3-5-15,4 0-3 16,0-1 2-16,-1 1 0 16,1-3-1-16,-1 3-2 15,1 0 1-15,-1 0 1 16,1 0 3-16,-1 3 2 15,1 0-3-15,-1-4-1 16,4 1 1-16,0 0 0 16,4 0-2-16,7 0-2 0,6 0 1 15,5 3 1-15,9 0-1 16,5 3 2-16,6 0 0 16,-3 0 1-16,-4 0-2 15,-3 0-2-15,-4 4-2 16,-6-4-1-16,-5 3 2 15,-3 0 2-15,-3 4 2 16,-4-1 3-16,-3 1-1 16,-4 2 0-16,-4 10-3 15,-6 0 1-15,-4 3 0 16,-7 3 3-16,-8 10-1 16,-9 12 0-16,-12-3-6 15,-6 3 1-15,-4 0 0 16,4-6 2-16,3 10-1 0,11-4-1 15,6-3-2-15,8-3 1 16,4-3-1-16,6-7-2 16,4-3-24-16,3-6-11 15,4-6-40-15,4-6-17 16,6-7-108 0</inkml:trace>
  <inkml:trace contextRef="#ctx0" brushRef="#br0" timeOffset="113661.091">13310 13302 344 0,'4'-16'129'0,"-1"7"-100"0,-3-4 9 16,0 10-1-16,0-3-14 0,0 0-4 16,0-1 7-16,-3 1 5 15,-1 0-16-15,-3-1 3 0,0 4 2 16,-3 0-2-16,-4 6-1 15,-8 0-3-15,-6 7-1 16,-11 12-5-16,-7 15-3 16,1 14-2-16,-1 5 0 15,3 4 4-15,5 2 4 16,2 10-4-16,12 4-2 16,6-1 0-16,14-6-1 15,8-10-5-15,14-8 1 16,17-7 0-16,14-13 0 15,8-9 0-15,-1-10 2 0,-3-8-1 16,-4-8-1 0,-6-5 1-16,-8-7 1 0,-10-6 10 15,-11-3 7 1,-11-3-4-16,-13-3 0 0,-18 2-7 16,-18 8 0-16,-18 5-5 15,-3 13 0-15,4 6-3 16,-1 9-3-16,8 7-9 15,6 3-3-15,12 0-32 16,13 0-12-16,11-3-62 16,10-3-25-16,8-13-40 15</inkml:trace>
  <inkml:trace contextRef="#ctx0" brushRef="#br0" timeOffset="114892.141">18186 10543 272 0,'10'-82'101'0,"-10"79"-78"15,-7-3-7-15,7 6-8 0,-7 6-4 16,-3 3 2-16,-1 4 9 15,-3 9 2-15,-7 12-8 16,-7 16 17-16,-22 32 9 0,-20 43 4 16,-15 45 1-16,-21 49-15 15,-32 60-7-15,-6 44-9 16,-4 22-4-16,-11-13-2 16,11-9-3-16,0-15 1 15,6-35-1-15,19-48-3 16,28-30 0-16,24-32-25 15,18-35-9-15,14-31-71 0,18-28-33 16,4-25 8 0</inkml:trace>
  <inkml:trace contextRef="#ctx0" brushRef="#br0" timeOffset="115671.589">16238 15359 252 0,'18'-50'96'0,"-14"37"-75"0,-1 0 25 15,-3 13 8-15,0 0-6 16,-3 7-1-16,-5 2-9 16,1 4-1-16,0 5-21 15,-7 20 11-15,-3 6 5 0,-12 9-7 16,-13 29-3-16,-14 15-10 16,-8 3-5-16,1 1-4 15,-1 8 0-15,1 4-4 16,3-12 0-16,3-14 1 15,8-8 2-15,6-23-6 16,8-6 1-16,11-15-37 0,6-13-13 16,4-3-41-16,10-19-16 15,4-10-52 1</inkml:trace>
  <inkml:trace contextRef="#ctx0" brushRef="#br0" timeOffset="115908.527">15702 15290 384 0,'-17'15'145'0,"17"10"-112"0,7 32 16 0,-4-32 3 0,8 13-21 16,3 6-3-16,7 9-14 16,4 19-4-16,3 13-6 15,0-1-3-15,0 4 2 0,-3 19 0 16,0-1 1-16,-1-9-7 15,1-12 0-15,-4-10-23 16,0-15-11-16,-3-13-24 16,-7-9-10-16,-4-13-101 15</inkml:trace>
  <inkml:trace contextRef="#ctx0" brushRef="#br0" timeOffset="116377.23">13730 15600 264 0,'-3'0'101'0,"3"0"-78"0,0 6 13 0,0-2 2 0,3-4 4 16,8 9 4-16,3-3-7 15,7-3-4-15,11 4-19 16,21-4 5-16,14-3 3 0,10 0-4 16,1-3-1-16,10-4-14 15,11 4-2-15,0-3-3 16,-8 6 2-16,-9 0-1 16,-12 0-1-16,-10 6-10 15,-7-3-4-15,-14 7-35 16,-15 5-15-16,-13 4-60 15,-7 13-23-15,-22-1 17 16</inkml:trace>
  <inkml:trace contextRef="#ctx0" brushRef="#br0" timeOffset="116607.716">13935 16233 416 0,'3'29'156'0,"18"-17"-121"0,29-2 14 0,-22-10-2 16,18-3-23-16,10-13-3 16,18-3-11-16,18 0-4 15,3 0-3-15,-6 7-5 0,-12 2 1 16,-13 4-37-16,-8 0-16 0,-10 6-26 16,-11 9-8-16,-3 4-74 15</inkml:trace>
  <inkml:trace contextRef="#ctx0" brushRef="#br0" timeOffset="123896.424">11038 16149 156 0,'-17'0'60'0,"6"-3"-47"0,4-7 10 0,0 4 1 16,4 3-14-16,-4-7-6 16,-4-2 4-16,-3-4 2 15,0 1-5-15,-4 2 6 0,0 0 4 16,-3 1 2-16,0-4 1 16,0-3 4-16,0-6 3 15,0 0 2-15,3-9 1 16,4-13 2-16,3 3 4 0,8-6 1 15,6 0 0-15,11-4-3 16,8-8 0-16,2-14-5 16,8-2-2-16,7-4-2 15,10 7-3-15,18 6-4 16,11 6 0-16,-1 20 2 16,1 17 1-16,7 33-6 15,-8 24 0-15,-6 47-2 16,-15 20 3-16,-17 33-1 15,-18 7 0-15,-24-3-5 16,-18 19 0-16,-11-4-3 16,-10-9 0-16,-18 7-3 15,-18-4-2-15,-7-19 1 0,15-21 1 16,6-23 1-16,22-37 1 16,10-6-7-16,4-29 0 15,7-2-1-15,10-54 2 16,8-38 1-16,17-22 3 15,17-9-8-15,19 16-3 16,6 12 9-16,4 22 4 16,-3 19-4-16,-4 22 1 15,-7 16-1-15,-11 34 2 16,-7 22-1-16,-10 9 2 16,-8 4-2-16,-3-4 2 15,0-2-15-15,0-7-7 16,0 0-30-16,8-13-11 0,6-9-24 15,7-6-10-15,7-13-37 16,8-2-15-16,-1-8 12 16</inkml:trace>
  <inkml:trace contextRef="#ctx0" brushRef="#br0" timeOffset="124453.426">12418 15566 276 0,'0'-22'104'0,"0"6"-81"0,7-22 5 0,-4 13-4 16,4-15 10-16,4-11 8 16,0 1 3-16,-1 3 2 15,-3 3-26-15,-3 13 12 0,-8 3 7 16,-3 6-10-16,-3 6-3 15,-8 7-9-15,-3 9-1 16,-11 12-4-16,-14 26 0 16,-7 28-7-16,-7 9-4 15,0 16 1-15,7 28 0 16,11 0-1-16,10-12-2 16,15-10 3-16,13-12 0 15,22-26-1-15,21-12 1 16,14-22 0-16,3-15 1 15,-3-17 0-15,0-18 0 0,3-34 0 16,1-20 2-16,-1-5-3 16,-6-13 0-16,-5-10 1 15,-6 16 0-15,-14 19 9 16,-11 19 3-16,-14 28-5 16,-11 34-2-16,-10 22-5 15,-7 16-1-15,-7 38-1 16,3 22 1-16,0 15-4 15,0 31 0-15,4 1 1 16,7 6 2-16,7 3-1 16,7-19 2-16,7-15-11 15,3-16-2-15,5-10-26 16,-1-21-9-16,0-26-43 16,0-24-17-16,3-17-107 15</inkml:trace>
  <inkml:trace contextRef="#ctx0" brushRef="#br0" timeOffset="124844.475">9835 14537 248 0,'8'-50'93'0,"-5"16"-72"0,4-10 20 0,-3 22 4 16,-1 0 1-16,1 0 2 15</inkml:trace>
  <inkml:trace contextRef="#ctx0" brushRef="#br0" timeOffset="126344.951">9874 14343 597 0,'4'44'46'0,"-4"18"-2"16,-7 42-17-16,-4 28-4 15,-3 46-11-15,-4 14-3 16,1 43-3-16,3 6-1 16,3 10-1-16,8-10 0 15,6 1 0-15,4-29 0 16,4-6 0-16,-1-63 0 0,-3-28-2 15,11-15-2-15,-4-17 3 16,11-18 0-16,-4-13-1 16,7-24 1-16,11-1 0 15,-7-22 1-15,-4-3-2 16,18-12-2-16,14-4 5 16,0-2 1-16,-4 5-2 15,1 1-3-15,10 3 2 16,21-1 0-16,14 1-1 15,8 0-2-15,31-1 1 16,10 4 1-16,29-3-1 16,18 3-1-16,28 0 1 15,6 0 1-15,33-1-1 16,14-5-1-16,10 3 1 16,81-4-1-16,-13 1 2 15,-22 0 1-15,7 9-1 0,-10-10 1 16,-25 1-2-16,7 3-1 15,-11-7 1-15,-14 4-1 16,4-4-3-16,-28 4 2 16,6-1 1-16,-31 10 0 15,-11 0 0-15,-17 10 2 16,-32 5-1-16,-11 4-1 16,-13 6-2-16,-22 0-1 15,-32-3 4-15,-28-3 1 16,-18-6 0-16,-17-4 1 15,-18-9 4-15,-10-9 6 16,-15-10-5-16,-13-13-2 16,-15 4-3-16,-7 0-3 0,-7-10 1 15,4-12 1-15,7-25-3 16,10-32 0-16,7-9-1 16,11-47 0-16,4-6 0 15,3-38 0-15,-4 3 0 16,-3 7 0-16,0 9 2 15,0 34 0-15,-3 19-3 16,-4 19 2-16,-1 19 3 16,-2 15 1-16,-4 10-4 15,-8 9 1-15,-9 10-2 16,-5 9 0-16,-10 10 2 16,-10 6 0-16,-1 6 0 15,-3 6 2-15,-7-3-3 0,-14 10 0 16,-11 2 1-16,4 1 2 15,0 0-1-15,-11 0-1 16,-11-4 1-16,5 1-1 16,2-7 0-16,-17 7 0 15,-10-4 0-15,3 4 2 16,-25-1-1-16,-7 1-1 16,-3 0 1-16,-25-1-1 15,10 1 0-15,-27-1 0 16,9-2 0-16,-27-1 2 15,10-2-3-15,-27-1 0 16,9 7 1-16,-20 5 0 0,10 4 0 16,-14 4 2-16,3 11-1 15,-3-2-1-15,4 2-2 16,10-2 1-16,3 0 1 16,15-4 0-16,17 0 0 15,-3-2 0-15,32-4 2 16,20 0 1-16,8 0-4 15,14-3-1-15,25 0 1 16,24-3 0-16,18 0 1 16,17-4 0-16,15 1 0 15,14-3 0-15,3-7-3 16,14-3 0-16,8-3 2 16,6 4 0-16,8-8 1 15,3 4 0-15,-3 4-3 16,3 2 2-16,-4 7 1 0,-3 2 0 15,1 10 0-15,-1 7 0 16,-4 2 0-16,-3 4 0 16,0 3 0-16,0-3 2 15,0-4-1-15,0 4-1 16,0-7 1-16,0 1-1 16,0-4 0-16,-3 0 0 15,-4 0-3-15,-1 1 2 16,-2 2 3-16,-4 1 1 15,-4-1-1-15,-10 0-2 16,0 1 1-16,-8-1-1 16,-6 1 0-16,0-1 2 0,-1 0-3 15,5-2 0-15,6-7-1 16,4 0 0-16,3-7 2 16,4 7 0-16,7-3 0 15,3-3 2-15,4 25-6 16,0 28 3-1,0 50 0-15,0 16 1 16,-4 59 2-16,-3 23-3 16,4 49 0-16,-1 45 1 15,4 5 0-15,7 11-9 16,14-7-2-16,25-38-32 16,17-19-11-16,11-24-85 15,-10-42-35-15,-11-12 4 16</inkml:trace>
  <inkml:trace contextRef="#ctx0" brushRef="#br0" timeOffset="129451.869">1877 11333 280 0,'-7'-13'104'0,"7"10"-81"0,-4-3 7 0,4 3-3 0,0-1 0 16,-3 4 6-16,3 0-5 15,-4 7-2-15,1 2-14 16,-1 7 1-16,-3 6 3 0,0 9 3 16,3 7 1-16,1-1-7 15,3 1 0-15,0 0-8 16,7-4-1-16,0-2-2 16,7-11-2-16,11 5 1 15,0-8 1-15,6-2 1 16,8-10 1-16,3-6 4 15,-6-6 3-15,-1-10-2 0,-3-6 0 16,-4-12-1-16,-10-10 0 16,-11-3-2-16,-7 3-1 15,-7 3 1-15,-11 7 3 16,-14 2 0-16,-3 7 0 16,0 7-5-16,-4 5-3 15,-3 10 2-15,3 12 0 16,7 13-1-16,-7 19 1 15,11 9-4-15,3-3 0 16,15-3-1-16,3 0 0 16,10-6 2-16,8-10 2 15,6 0-3-15,5-9 0 16,6-10 1-16,11-6 0 16,-4-6 4-16,4-3 2 0,-1-13 0 15,-6-6-1-15,-4-12-1 16,-6-14 0-16,-8-2-2 15,-11 9 1-15,-13 0-2 16,-15 7 2-16,-7 5-2 16,0 7-1-16,-13 9 3 15,2 13 0-15,1 16-4 16,-7 12 1-16,10 25 0 16,3 3 0-16,5 4-3 15,13-7 0-15,11-3 2 16,14-9 2-16,7-4-2 15,14-6 0-15,1-9 1 16,-1-9 0-16,11-10 0 0,6-3 2 16,-6-7 1-16,4-6 1 15,-1-15 0-15,-14-10 0 16,-3-9-2-16,-15-3-2 16,-10 6 3-16,-14 6 2 15,-7 7 0-15,-11 8 0 16,-3 11-3-16,0 5-2 15,3 17 3-15,-10 15 0 16,3 15-4-16,4 7 1 16,10 0-2-16,4 0 0 15,3-3 2-15,11-10 0 16,14 4-3-16,11-7 2 16,10-3-1-16,0-9 0 0,4-13 2 15,7-3 2 1,0-10-1-16,-4-5-1 0,0-14 1 15,0-15 1-15,-13-9 1 16,-15-6 1-16,-7 5 0 16,-11 7 0-16,-14 10-2 15,-10 5-2-15,0 7 1 16,3 9-1-16,-3 10 0 16,-7 12 2-16,6 13-3 15,8 16 0-15,0 18 1 16,14 0 0-16,7-6-3 15,10-6 2-15,11-6 1 16,11-4 0-16,0-12 0 16,-1 0 0-16,8-10 0 0,10-6 2 15,-6-6-1-15,6-6-1 16,0-10 3-16,-6-12 0 16,-12-17-1-16,-6-8 1 15,-11 9 0-15,-10 3 3 16,-15 10-3-16,-10 5-2 15,-11 7 0-15,-7 7-1 16,7 8-3-16,-10 7 0 16,-1 13 2-16,8 18 2 15,-7 20-2-15,10 5 0 16,14-3-1-16,11-6-2 16,11-3 3-16,13-6 2 15,11-7-5-15,11-3 1 0,10-12 1 16,-3-10 1-16,4-9 1 15,9-6 2-15,-9-7-1 16,3-15 2-16,-4-13-2 16,-14-13 2-16,-14 1 0 15,-7 6 3-15,-17 9-3 16,-11 7-2-16,-11 15 0 16,-7 6 1-16,4 13-1 15,3 13 2-15,-7 28-4 16,4 9-2-16,7 3 2 15,10-6 0-15,7-6-2 16,11-4 2-16,8-8 1 16,6-4 0-16,0-13 0 15,10-5 0-15,1-11-3 0,3-5 2 16,1-10 1-16,-8-3 2 16,0-9-1-16,-3-4-1 15,-11 4 3-15,-7 3 2 16,-11 9 0-16,-7 10 0 15,-3 9-3-15,4 9 1 16,-5 4-4-16,-2 5 0 16,6 1-1-16,4-3 0 15,3 0 2-15,4-4 2 16,7 1-1-16,4-4-1 16,6-3-4-16,5-3 0 15,2-3 0-15,8 0 2 0,0-3 1 16,-1-12 3-16,5-14-1 15,-8-8 2-15,-4-4-2 16,-10 3 2-16,-10 10 2 16,-11 9 2-16,-4 10-1 15,0 15-1-15,-3 10-3 16,7 6-2-16,-3 0-2 16,2 6-1-16,5 0 2 15,-1-6 0-15,4-3 1 16,7-3 0-16,0-4-3 15,4-5 2-15,3-7-1 16,3-7 0-16,1-2 2 16,-4-1 0-16,-3-5 2 0,-4-1 1 15,-4 0-19-15,-3 1-7 16,0-1-70-16,3 7-31 16</inkml:trace>
  <inkml:trace contextRef="#ctx0" brushRef="#br0" timeOffset="130233.285">2448 10884 304 0,'-24'-22'112'0,"13"7"-87"0,0-7 7 0,4 9-3 0,0-6 2 16,-3-3 5-16,-1 1 1 16,1-1-1-16,-5-4-19 15,-2 11 7-15,-8-4 4 0,-10 6-4 16,-15 4 0-16,1 6-4 16,-11 3-1-16,7 3-6 15,-7 3 0-15,-3 7-6 16,-11 6 1-16,-4 6-1 15,-7 6 3-15,8 10-3 16,3 12 1-16,-11 13-3 16,0 3 0-16,4 0-3 15,0 0 1-15,10 9 0 0,8 4 1 16,17-1 0-16,7 1 0 16,15-4-2-16,10 4 1 15,14 21-2-15,17-6-1 16,29-2 1-16,14-8 1 15,21 4-1-15,18 3-1 16,28-6-2-16,10-6 1 16,33-13 1-16,10-13 2 15,35-12-1-15,4-10 2 16,31-8-2-16,4-11 2 16,4-8-2-16,20-11 2 0,-10-14 2 15,22-23 2-15,-22-19-3 16,3-9-1-16,-9-3-1 15,-12-16 1-15,-17-18-11 16,-11 9-4-16,-38 9 14 16,-36 3 8-16,-32-3-4 15,-28 0-3-15,-28 10 0 16,-28 3 0-16,-28 6-1 16,-36 3-2-16,-32-9 1 15,-20-13-1-15,-43-3 0 16,-18 10 2-16,-38 8-1 15,-26 8-1-15,-27 14-2 16,-11 17 1-16,-7 9-1 16,-21 12 0-16,14 7 2 15,-7 6 0-15,17 3-14 16,1 7-3-16,28 5-11 0,10 10-5 16,18 13-22-16,21 9-8 15,25 13-67-15,10 9-31 16,22 6-7-1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1T13:35:28.978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7553 6313 208 0,'11'-16'79'0,"-4"10"-61"0,0 0 10 0,-4 2 3 16,1 1-6-16,-1-3 0 15,1-3 4-15,-1-1 2 16,1 1-17-16,-1-1 12 0,1 4 4 0,-4 3 2 16,0 9 3-16,-4 7-4 15,-6 6 1-15,-4 9-3 16,-4 3 0-16,-3 4-8 15,-11 5-2-15,0 14-9 16,-3-1-2-16,3 3-6 16,-3-5-2-16,3-4 2 15,11-16 3-15,4-9-4 16,2 6-3-16,-2 0 3 16,3-6 1-16,3-3 0 15,0-9-2-15,4 5-8 16,0-12-3-16,0 4-38 15,0-7-18-15,4-7-25 0,-1-2-10 16,8-4-55 0</inkml:trace>
  <inkml:trace contextRef="#ctx0" brushRef="#br0" timeOffset="361.209">7154 6316 308 0,'-3'-16'115'0,"-8"4"-89"0,11-7 14 0,-3 9 3 15,3-2-6-15,0-1 2 16,0 4-6-16,0 3-3 16,3 6-16-16,1 9 7 0,6 7 2 0,-6 6-3 15,10 3 1-15,4 0-6 16,6 9-1-16,5 1-4 15,6 6 1-15,-3 12-6 16,6 0-1-16,1 1 0 16,-4-7 2-16,1-7-3 15,-5-5 0-15,1-4-1 16,-11-6 1-16,-3-3-2 16,-4-3 2-16,-3-6-11 15,-4 2-2-15,-4-5-39 16,1-1-16-16,-1-6-32 15,4-3-12-15,11-12-61 16</inkml:trace>
  <inkml:trace contextRef="#ctx0" brushRef="#br0" timeOffset="933.83">8132 6200 284 0,'0'-28'107'0,"0"21"-83"0,-4-2 21 16,4 6 5-16,0 3-12 0,0 0-2 15,0 0-3 1,4 9-1-16,-1 7-17 16,4 6 6-16,7 3 6 0,0 3-6 0,8 0 0 15,-1-2-6-15,3 2 1 16,5-3-7-16,-1-3-3 16,0 0 1-16,0-3 0 15,-3-1-1-15,0-2 1 16,-4-3-4-16,-4-4-2 15,-2-3 0-15,-1 1 1 16,-4-4 1-16,-3 0 1 16,0 0-11-16,-3-3-5 15,-4 0-36-15,0 0-16 16,0-3-31-16,0 0-13 16,3 3-59-1</inkml:trace>
  <inkml:trace contextRef="#ctx0" brushRef="#br0" timeOffset="1292.239">8650 6143 280 0,'7'-18'104'0,"-7"11"-81"0,4 1 9 16,-4 6 1-16,0 0 1 15,0 0 6-15,0 0-1 16,0 0-2-16,0 0-20 0,-4 6 5 0,-3 4 2 16,0 2 3-16,-4 10 1 15,1 7-4-15,-4 8-3 16,-4 4-7-16,-3 3-1 16,-4 6-8-16,-3 16-1 15,-7 12 2-15,0-9 3 16,3 0-4-16,0-12-1 15,4-4-4-15,7-9-1 16,3-7 1-16,4-8 0 16,3-1-9-16,4-6-2 15,4-3-51-15,-4-4-22 16,7-2-124 0</inkml:trace>
  <inkml:trace contextRef="#ctx0" brushRef="#br0" timeOffset="4369.376">25548 3375 196 0,'14'-3'74'0,"-3"-4"-58"0,7 7 14 0,-11 0 3 0,3 0-8 15,4 0-2-15,0 0-9 16,0 7-1-16,1-4-8 16,2 9 6-16,4-8 4 0,8 2 4 15,16-6 3-15,19-6-6 16,-4 2 1-16,-11 4-4 15,50-12 2-15,-21 2-4 16,52 1-1-16,-27 6-4 16,69 3 1-16,-41 0-4 15,70 0-2-15,-49 0 4 16,70 3 4-16,-60 3 1 16,78-3 4-16,-60-3-3 15,49 0-1-15,-59 0-4 0,34 0-1 16,-52 0 1-16,49 0 1 15,-49 0-1-15,-1 0-1 16,-38 7-8-16,32 2 0 16,-32-3 3-16,10 4 2 15,-24-4 0-15,-18 0 1 16,-14 1-2-16,0-1-1 16,-14-3 3-16,-3 3 0 15,-8-3-10-15,-7 4-3 16,-7-7-39-16,-3 0-16 15,-4 0-43-15,-7 0-20 16,-3 0 5 0</inkml:trace>
  <inkml:trace contextRef="#ctx0" brushRef="#br0" timeOffset="5573.3">1736 3949 220 0,'10'-7'85'0,"-6"7"-66"0,6 0 5 16,-6 3-1-16,-1 1-9 15,1 2 0-15,3 3-4 0,0 1 1 16,4-1-6-16,-1 1 10 15,11-4 7-15,15-3 4 0,24-3 4 16,10-3-5-16,11-3-1 16,15-4-4-16,13 4-3 15,7 3-7 1,-6-7-2-16,20 4-2 0,8 0 1 16,-4-4-2-16,7 1 2 15,11-7 0-15,-8-6 1 16,12-6-2-16,6 0-1 15,-21 6-3-15,-11-3 1 16,-3 3-4-16,-10 3 0 16,-11 16 3-16,-25 3 3 15,-14 3-2-15,-11 13-2 16,-10-1-3-16,-14 1-1 16,-7 3-47-16,-4-3-21 15,-4 2-103-15</inkml:trace>
  <inkml:trace contextRef="#ctx0" brushRef="#br0" timeOffset="6547.084">22521 5106 280 0,'18'-25'107'0,"-11"12"-83"0,7-6 21 0,-7 13 7 0,0-3-8 15,-3-1 1-15,-1 1-3 16,-3-1-2-16,-3 4-21 16,-4 6 2-16,-7 6 0 0,-4 4-5 15,-7 18 1-15,-6 10-8 16,-5 12-3-16,-6 6-3 16,-4 7-3-16,0-10 1 15,4 0-1-15,3-9 0 16,7 3 0-16,4-6 0 15,7-6 2-15,3-4-8 16,4-6-3-16,-3-3-22 16,2-6-7-16,1-4-16 0,0-2-7 15,4-7-19-15,-1-6-10 16,8-4-50 0</inkml:trace>
  <inkml:trace contextRef="#ctx0" brushRef="#br0" timeOffset="6832.197">22158 4908 296 0,'-11'-9'110'0,"11"-1"-86"0,0 4 18 0,0 0 1 0,4-1-3 16,3-2 0-16,7 3-8 15,4 6-5-15,3 6-15 16,4 10 1-16,-1 6 3 0,-3 15-4 15,-3 4-2-15,0 12-5 16,-1 10-2-16,-3 0-1 16,4 0 1-16,-4-7-2 15,0 0 2 1,0-5-7-16,1-8 1 0,-5-2-26 16,1-6-8-16,-4-10-30 15,0 3-12-15,0-9-84 16</inkml:trace>
  <inkml:trace contextRef="#ctx0" brushRef="#br0" timeOffset="7075.934">22789 5106 320 0,'-3'-7'121'0,"3"7"-95"0,3-3 11 0,5 3-2 16,2-3-16-16,8 0-3 15,-1 0-9-15,5 0-5 16,-1 3-1-16,0 0-12 0,-3 3-3 16,-4 3-37-16,-7 7-14 15,-4 5-75 1</inkml:trace>
  <inkml:trace contextRef="#ctx0" brushRef="#br0" timeOffset="7242.034">22729 5385 248 0,'-3'6'93'0,"6"-6"-72"0,15 3 3 16,-7-3-3-16,6-3-7 16,1 0 0-16,7 0-6 15,-1 0-3-15,1-1-2 16,0 1-7-16,3 3 0 0,0 0-40 15,4 3-16-15,3 1-48 16</inkml:trace>
  <inkml:trace contextRef="#ctx0" brushRef="#br0" timeOffset="11205.86">23460 4638 256 0,'7'-12'96'0,"-7"9"-75"0,3-7 19 15,-3 7 4-15,0 3-8 16,0 0 2-16,4 0-9 16,-1 3-3-16,-3 4-14 15,0 2-1-15,0 0 0 0,0 10-6 0,0 0-1 16,0 0-2-16,0 0 1 15,-3 0-2-15,-1-1-1 16,4-5 1-16,-3 3 1 16,3-7-3-16,0 0-2 15,0-6-20-15,0 4-8 16,3-7-11-16,1 0-1 16,-1-7-15-16,1-2-3 15,3 0-57 1</inkml:trace>
  <inkml:trace contextRef="#ctx0" brushRef="#br0" timeOffset="11455.878">23664 4548 272 0,'14'-10'104'0,"-10"4"-81"0,3 6 14 0,-7 0-1 0,4 0-4 16,-4 0 1-16,0 0-3 15,0 0 1-15,-4 9-17 16,-3 4-4-16,-4 6-2 0,1 9-4 15,-4 0-3-15,3 10 0 16,1-4 1-16,2-2-1 16,5-4 2-16,3-6-9 15,3 3-1-15,1-6-20 16,0-4-10-16,-1-2-6 16,-3-4 2-16,0-6-42 15,0 0-16-15,-3-3-10 16</inkml:trace>
  <inkml:trace contextRef="#ctx0" brushRef="#br0" timeOffset="11800.724">23227 4754 296 0,'-4'0'112'0,"1"0"-87"0,6 0 9 0,-3 0-1 15,4 0-4-15,-1 7 5 0,8-4-5 16,0-3-1-16,6 0-15 16,4 0 3-16,4 0 2 0,7-10-6 15,10-2-2-15,11-4-3 16,4 1-2-16,3 2-6 15,-4 0 1-15,-3 4 0 16,-4 0 2-16,-3-1-8 16,-7 1-1-16,-7-1-31 15,-11 10-13-15,-7 0-25 16,-11 0-7-16,-3 10-60 16</inkml:trace>
  <inkml:trace contextRef="#ctx0" brushRef="#br0" timeOffset="12031.09">23343 4880 304 0,'-14'0'112'0,"14"3"-87"0,4-3 15 0,-1 0 1 16,4 0-10-16,7-3-1 15,8 0-10-15,9-4-2 16,12-2-11-16,10-3-4 0,0-1 0 15,-8 0-2-15,-6 4 2 16,-7 3-40-16,-4-1-14 16,-7 7-39-16,-3 7-91 31</inkml:trace>
  <inkml:trace contextRef="#ctx0" brushRef="#br0" timeOffset="12896.504">24003 4745 256 0,'4'-19'96'0,"-8"13"-75"0,0-3 17 15,1 5 3-15,-4 1-13 16,0 3-1-16,-4 0-10 15,1 7 0-15,-1 2-10 0,1 4-2 0,-5-1 1 16,5 4-5-16,3-4-1 16,3 7 0-16,4-3 0 15,4-4-3-15,3 1 2 16,3-4 1-16,8-2 2 16,0-4-1-16,-1-6-1 15,-3-4 3-15,1-2 2 16,-5-4-2-16,-3 1 0 15,-3-4-1-15,-1 4-2 16,-3-4 1-16,0 6-1 16,-3 1-3-16,-1 3 0 15,-3 3 2-15,0 3 0 16,0 6-2-16,3 0 0 16,4 0-1-16,8 4 3 15,2-1 0-15,8-9 1 0,6 0 11 16,5 0 5-1,2-9 3-15,1-1 1 0,0 1-11 16,-4-7-3-16,-7 4-2 16,4-10 2-16,-4 0-3 15,-3-3 0-15,-4 3-1 16,0 0-2-16,-3 0 1 16,-4-3 1-16,-4 0-1 15,1 3 2-15,-4 6 2 16,-4 7 4-16,-3 6 0 15,-3 9 2-15,-5 6-8 16,-2 7-4-16,-1 13 0 16,1 8 2-16,-1 7 0 0,4 7 2 15,3-7-4-15,8-6 0 16,-1-4 1-16,4-5 0 16,4-7 0-16,3-10 2 15,0 1-1-15,0-13 2 16,3 3-2-16,1-12 2 15,0 3-2-15,-1-6-1 16,-3-7 3-16,0-3 2 16,-3-3-4-16,-1 3-1 15,-3 0-2-15,-3 10 0 16,-4 0 2-16,0 6 0 16,0 3-3-16,0 3 0 15,3 3 2-15,4-3 0 16,4-3 1-16,3 0 0 15,7-9 0-15,7-1 0 0,7 1-5 16,4-4-1-16,3 1-85 16,0 6-37-16,-6-1-39 15</inkml:trace>
  <inkml:trace contextRef="#ctx0" brushRef="#br0" timeOffset="13666.912">27192 5074 272 0,'-3'-15'101'0,"-1"8"-78"0,-3-2 15 0,3 9 2 16,4 0-9-16,0 0 2 16,4 0 5-16,3 6 3 15,4-3-21-15,3 13 6 0,3 0 2 16,5 9-9-16,-1 6-3 16,3 4-5-16,1-1 0 15,0-3-6-15,0-2-1 16,-4-4-4-16,0-6-1 0,-4-1 3 15,-2-5 1-15,-5-4-6 16,1 1-2-16,-4-4-51 16,-4-3-20-16,-3-3-55 15,0 0-22-15</inkml:trace>
  <inkml:trace contextRef="#ctx0" brushRef="#br0" timeOffset="13979.056">27665 5049 388 0,'7'-15'145'0,"-4"5"-112"0,1 1 14 0,-4 9 1 16,3-10-7-16,-3 4 0 16,0 3-14-16,0 3-4 15,-3 6-13-15,-4 7-2 0,-7 24-1 16,-11 17-1-16,-7 8-1 15,-6 10-3-15,-5 1 1 16,1 11-4-16,3 7 0 16,4-6 1-16,7-7 2 15,3-6-3-15,7-12 0 16,1-10-17-16,6-9-5 16,4-7-20-16,0-12-8 15,3-3-19-15,4-3-6 16,4-10-38-16,10-6-18 15,11-6 13-15</inkml:trace>
  <inkml:trace contextRef="#ctx0" brushRef="#br0" timeOffset="14267.352">28035 5043 392 0,'11'-9'145'0,"-4"9"-112"0,7 0 5 0,-7 6-5 16,4-3-17-16,6-3-4 15,1 6-7-15,3-3-2 16,4-3-1-16,-1 10-4 0,1-4 1 15,-4 0-4-15,-7 4-1 16,-3 2-59-16,-7 4-26 16,-4 9-73-1</inkml:trace>
  <inkml:trace contextRef="#ctx0" brushRef="#br0" timeOffset="14433.006">28021 5344 292 0,'0'3'110'0,"14"-3"-86"0,14-3 11 0,-13 0 1 0,9 0-16 16,5-4-1-16,9 1-11 15,1 3-3-15,0 0-3 16,-7-3-48-16,-8 6-19 0,-2 0-73 16</inkml:trace>
  <inkml:trace contextRef="#ctx0" brushRef="#br0" timeOffset="16214.931">6505 3983 204 0,'4'0'77'0,"-1"0"-60"0,8 0 4 0,-8 0-1 16,1 6-6-16,3-2 0 15,-3-4-4-15,6 6-1 16,4-3-5-16,7-3 6 0,4 0 3 15,3 0 2-15,15-3 1 16,10-3 3-16,10 6 0 16,1-10-6-16,3 7 0 15,10-3-4-15,11-4 2 16,8 1-4-16,-5 3 1 16,-2-1-5-16,6 4-2 15,7 0 2-15,-3 0 0 16,-7 3-1-16,-4 0-2 15,7 3 1-15,7-3 1 16,1 0 3-16,-5 0 2 16,1 0-1-16,11 0 1 0,2-3-4 15,-6 0 0-15,0 3-3 16,0 0-1-16,3 3 3 16,-3 0 1-16,-11 0-1 15,1 3-2-15,9-2 1 16,8-1-1-16,-7 0 0 15,4-3 0-15,10 0 0 16,3-3 2-16,-3 0 1 16,0 3 3-16,39-4-3 15,-15 4-2-15,-13 0 2 16,-1 4 2-16,4-4-4 16,-3 3-1-16,-8 3 0 0,8-6 2 15,10 0-3-15,-7 0 0 16,4-3 1-16,13 0 2 15,-10-4-1-15,1 4-1 16,9-3-2-16,-6 3 1 16,-8 0 1-16,8 3 0 15,3 0 0-15,-10 0 2 16,7 0-1-16,6 3 2 16,-10-3-4-16,4 3 0 15,10-3 3-15,-3 0 1 16,-7 0-4-16,-47 0 1 15,-20 0 0-15,38 0 0 16,82 0 2-16,-82 3 1 16,-24 0-4-16,31 0 1 0,79 1 0 15,-86-1 0-15,-28-3 2 16,43 3 1-16,-29-3-4 16,39 0 1-16,78 0 2 15,-89 0 3-15,-27 0-2 16,34 3 0-16,-31-3-3 15,49 3-1-15,-38 0-1 16,34 0 0-16,-34 4 2 16,27-7 2-16,-31 3-3 15,28 0 0-15,-31 0-1 16,20-3 0-16,-31 0 2 16,18 0 2-16,-26 0-3 15,19 0 0-15,-26 0 3 16,8 0 3-16,-18 0-2 0,0 0-2 15,-14-3 0-15,4 0 1 16,-15 0-1-16,4 3-1 16,-11-7 1-16,4 4-1 15,-11 0 0-15,-3 0 2 16,-4 0-1-16,-3 3-1 16,-4 0-6-16,-3 0-1 15,-4 0-48-15,0 3-20 16,0 0-88-1</inkml:trace>
  <inkml:trace contextRef="#ctx0" brushRef="#br0" timeOffset="21935.324">23530 5300 232 0,'7'-16'88'0,"-7"13"-69"0,7-12 22 0,-7 8 3 0,4-2 0 16,-4-1 1-16,0 1-6 15,0 3-1-15,0 0-21 16,0-4 5-16,-4 4 2 0,-3 0-1 15,-3-4 0-15,-4 10-6 16,-4 0-2-16,-3 6-5 16,-4 10-1-16,-3 6-8 15,-4 9-2-15,0 7 0 16,1 0 2-16,6-1 0 16,7-2-1-16,11 2 1 15,11 1-1-15,6-7 2 16,12-6 3-16,6-6 2 0,7-6 1 15,7-4-4-15,1-3-3 16,-4-2 0-16,-4-4 1 16,-3 0-8-16,-4-4-1 15,-4-2-45-15,-2-3-20 16,-5-1-34-16,1 7-12 16,-7-3-29-1</inkml:trace>
  <inkml:trace contextRef="#ctx0" brushRef="#br0" timeOffset="22323.838">23661 5128 312 0,'10'-32'118'0,"-6"29"-92"0,7 3 17 16,-8 3 1-16,4 7 0 15,0 5 5-15,4 10-9 16,-1 7-2-16,1 12-21 15,-1-4 1-15,-2 1 2 0,-5 3-9 16,1-6-1-16,-1-4-4 16,1-6 1-16,-1-3-4 15,1-3-2-15,3-6 4 16,3-6 4-16,4-7-3 16,4-6-1-16,3-4 0 15,7-2 1-15,4-4 1 16,4 4 3-16,-8 3-3 0,-4 2 1 15,-6 1-7-15,-4 6-1 16,-3 1 2-16,-4 2 1 16,0 0-4-16,0-3 1 15,0 0-24-15,4 1-10 16,-1-1-20-16,-3 0-8 16,0 0-25-16,0 0-9 15,-3 0-73 1</inkml:trace>
  <inkml:trace contextRef="#ctx0" brushRef="#br0" timeOffset="22609.717">24208 5460 324 0,'-7'6'123'0,"7"0"-95"0,3 1 5 16,1-4-3-16,3 0-2 15,7-3 3-15,0 0-1 16,0-3 1-16,0-3-17 15,-3-4 1-15,-1 1-1 0,-6-1-3 16,-4 1-1-16,-7 9-6 16,-4 0-3-16,-3 9 0 15,0 4 1-15,0 3-3 16,0-1 0-16,3 1-1 16,4 3 0-16,7-4-9 0,0-2-3 15,4 6-22 1,-1-7-7-16,4 1-19 15,0-4-6-15,0 1-85 16</inkml:trace>
  <inkml:trace contextRef="#ctx0" brushRef="#br0" timeOffset="22984.666">24409 5560 328 0,'7'-15'123'0,"-11"5"-95"0,4 1 29 0,-3 9 9 16,-1-3-12-16,1-4 1 15,-1 4-14-15,1 0-5 16,-1 0-20-16,1-3-3 0,3-1 0 16,3-2-3-16,1 0 2 15,3-1-5-15,3 1 1 0,1-1-1 16,-4 7 1-16,0-3-7 16,0 6 0-16,0 6 1 15,-3-3 1-15,-1 7-4 16,1-1-1-16,3 1 1 15,0-1 0-15,3 0-2 16,4 1 2-16,4-4 1 16,3 0 0-1,0 1-3-15,-3-4 2 0,0 3-1 16,-4-3 0-16,0 7 2 16,0-4 0-16,0 3 0 15,0-6 0-15,0 7-33 16,0-4-13-16,1 0-45 0,-5-3-18 15,-3 7-83 1</inkml:trace>
  <inkml:trace contextRef="#ctx0" brushRef="#br0" timeOffset="23451.615">23467 6150 276 0,'0'-35'104'0,"3"20"-81"0,8-11 18 15,-8 17 2-15,8 0-1 16,0-1 4-16,3 1-8 16,0 3-3-16,0 6-19 15,-3 9 3-15,-4 16 2 0,-7 22-7 0,-7 6-3 16,-1 7-6-1,-6 0-4-15,0 9 0 0,4 3 1 16,3 3-1-16,3-12-1 16,4-10-13-16,4-9-4 15,3-13-26-15,0-3-11 16,0-18-11-16,0-4-5 16,0-15-58-1,0-10-47-15,-4-6 72 16</inkml:trace>
  <inkml:trace contextRef="#ctx0" brushRef="#br0" timeOffset="23765.56">23562 6200 224 0,'4'-60'85'0,"-4"51"-66"0,3 0 16 0,-3 9 6 0,0 0-9 16,0 6-1-16,0 6-9 16,4 4-1-16,-1 0-12 15,4-1 3-15,7-2 4 0,0-4 3 16,4-2 3-16,3-7-1 15,0-7 2-15,1-2-2 16,-5-4 2-16,-3-5-2 16,-7-4-1-16,-3 0-4 15,-8-3 0-15,-10-1-7 16,-7 8-1-16,-7-1-4 16,-7 0-3-16,3 3-3 15,4 4 1-15,3 6-4 16,7 2 1-16,8 4-7 15,6 4-1-15,11 5-24 16,11 7-9-16,10 6-39 16,7 3-16-16,4 3-55 15</inkml:trace>
  <inkml:trace contextRef="#ctx0" brushRef="#br0" timeOffset="24306.405">23947 6181 376 0,'-15'-12'143'0,"8"5"-112"0,-3-8 16 0,3 8-1 16,0-5-11-16,0-4 2 16,0 0-12-16,0 1-6 15,3-1-10-15,4 4-6 0,7 2-2 16,4 4-1-16,3 0-3 16,3 2 2-16,12 1-1 15,-1 3 0-15,-3 0-29 16,6 3-14-16,-2 1-15 15,-5 2-5-15,-6-3 13 16,-4 0 6-16,0 0 24 16,-3-3 11-16,-1 0 8 15,1 0 4-15,-4 0 4 16,0 0 2-16,-4 0 16 16,-3 0 8-16,-3 10 1 15,-4-1 3-15,-4 7-6 16,-3 3-1-16,0 3-9 15,3 3-4-15,8 0-6 16,3-6-4-16,7-1 4 0,7 1 2 16,4-6-4-16,3-4-2 15,0-3 4-15,0-6 2 16,0-6 5-16,1-6 2 16,-5-7-1-16,-3 0 2 15,-7 0-4-15,-3-3 1 16,-8 0-9-16,-6 0-4 15,-4 3-5-15,-4 4 1 16,-3-1-10-16,3 7-3 16,4-1-26-16,4 10-9 15,3-3-15-15,7 3-3 16,0 3-25-16,7 4-9 16,0 2-32-16</inkml:trace>
  <inkml:trace contextRef="#ctx0" brushRef="#br0" timeOffset="24380.394">24455 5921 352 0,'31'-25'132'0,"-20"15"-103"0,3 1 5 15,-10 9-3-15</inkml:trace>
  <inkml:trace contextRef="#ctx0" brushRef="#br0" timeOffset="24995.272">24511 5886 637 0,'-11'19'41'0,"-3"6"-21"15,-3 3 2-15,-1 13-2 0,4 0-2 16,3-7 0-16,1 4-8 15,3-7-2-15,7-5 0 0,3-4 0 16,4-4-4-16,4 4-3 16,3-6 0-16,7 0 1 15,4-4-3-15,3-2 0 16,0-4 1-16,1-6 2 16,-1-6 1-16,-4-7 1 15,-2 4 0-15,-8-13 0 16,-7-3 4-16,-14-4 3 15,-11 1-9-15,-10 3 0 16,-4 6-2-16,0 0 0 16,4 7-14-16,7 2-5 15,3 1-19-15,4 9-6 16,7 0-10-16,11 0-4 16,13 0 5-16,12 0 5 15,9 0 5-15,5 0 4 0,3-3 15 16,3-3 9-16,0-4 36 15,1 7 16-15,-1-3 26 16,-7 0 12-16,-10-1-6 16,-11 4-5-16,-7 0-29 15,-14 0-11-15,-10 3-9 16,-8 0-2-16,-3 3-7 16,3 3-4-16,1 4-4 15,3 2 1-15,3 4-1 16,4-4 0-16,4 10 0 15,6-3 0-15,4 0 0 16,4 3 0-16,3 3 0 0,-4-6 0 16,1 6 4-16,-8-6 1 15,-3-4 1-15,-7-2 2 16,-3-4-1-16,-1-2 2 16,-3-4-4-16,0-3-2 15,0 0-3-15,3-3-1 16,1 0-31-16,3-1-13 15,3 1-60-15,8-6-26 16,6-4-45 0</inkml:trace>
  <inkml:trace contextRef="#ctx0" brushRef="#br0" timeOffset="25809.35">29397 4833 256 0,'4'-50'96'0,"3"28"-75"0,0-6 30 0,-4 21 9 15,4 1-11-15,4 3-4 16,-1 6-3-16,1 6-2 16,-4 7-22-16,0-7 1 0,-7 20-1 15,0-1-8-15,-7 10-1 16,-4 12-5-16,-6 6-3 15,-1 4 0-15,1-1-1 16,2-2-11-16,5-10-3 16,6 0-26-16,4-16-9 15,7-12-4-15,7-3 0 16,1-16-36-16,6-16-16 16,-7-3-12-1</inkml:trace>
  <inkml:trace contextRef="#ctx0" brushRef="#br0" timeOffset="26017.699">29679 4548 328 0,'21'-26'123'0,"-14"36"-95"0,4-1 18 15,-7 7 1-15,3 3-10 16,0 15 1-16,0 1-9 16,0-7-3-16,-4 19-14 15,1 16-5-15,-8 3-1 0,-3-7-1 16,-3 1 0-16,3-13-6 15,-4 6-1-15,-3 13-39 16,3-13-17-16,1-12-18 16,3-19-5-16,0-3-71 15</inkml:trace>
  <inkml:trace contextRef="#ctx0" brushRef="#br0" timeOffset="26288.99">29069 4958 308 0,'-11'13'115'0,"15"-7"-89"0,3 0 21 0,0-3 5 16,7 1-10-16,11-4 0 15,14 0-11-15,17 0-2 16,11 0-16-16,7 0-6 0,0 0-2 0,4 0-3 15,-15 0 1-15,-10 0-4 16,7 0 0 0,11-4-41-16,-18 1-19 0,-15 3-29 15,-16 0-9-15,-22 7-44 16</inkml:trace>
  <inkml:trace contextRef="#ctx0" brushRef="#br0" timeOffset="26467.854">29199 5071 292 0,'-42'16'110'0,"35"-10"-86"0,7 0 13 0,0 1 0 16,7-1-9-16,7-3-2 15,21-3-6-15,22 0 0 16,10 3-11-16,7-3-5 0,11-3-1 16,10 0-7-16,-3 3-1 15,-8 0-58-15,-3 0-23 16,1 3-62-1</inkml:trace>
  <inkml:trace contextRef="#ctx0" brushRef="#br0" timeOffset="27369.237">30808 5052 288 0,'-7'-18'110'0,"7"18"-86"0,-7-13 18 16,3 13 3-16,1-6-4 15,-8-4 2-15,1 4-12 16,-4 3-4-16,-8 3-16 15,-2 6-4-15,-1 7-1 0,0 6-3 16,1 6-2-16,3 3-3 16,3 3-1-16,7 1-1 15,8-4 3-15,6-3 0 16,8-6 1-16,3-7 0 16,7-6 2-16,4-12-1 0,-4-6-1 15,-3 2 3 1,-1-15 2-16,-3 6-4 0,-7 1-1 15,1-1-5-15,-12 0 1 16,-7-3-5-16,1 6 1 16,-4 4-5-16,3 2 1 15,1 10 4-15,3 7 2 16,7-1 1-16,7 3 1 16,7 1 3-16,0-1 2 15,0-3 0-15,14-3-1 16,-3 1 5-16,14-4 4 15,-8 0 4-15,12-10 4 16,-8 1-5-16,14-10-2 16,-10 3-3-16,11-15 0 15,-8 6-4-15,4-25 0 0,-7 3-1 16,-1-10-2-16,-6 7 1 16,-4-9-1-16,-6 8 2 15,-8 7 3-15,-4 1 7 16,-13 17 2-16,-1 5-3 15,-24 14-1-15,7 7-6 16,-22 35-3-16,-17 37 0 16,-7 13-1-16,-3 18 0 15,3 22 2-15,14-9-1 16,18-15-1-16,17-10 3 16,18-10 0-16,18-12-4 0,3-12 1 15,7-20 2-15,4-18 3 16,0-16-2-16,-1-12-2 15,-2-4-3-15,-5-15 1 16,-10-13-12-16,-7-15-5 16,-7-4-1-16,-3 7 1 15,-4 9 8-15,-4 10 5 16,1 12-3-16,6 6-2 16,4 13-3-16,7-3-2 15,14 6-1-15,15-4 2 16,13-2-27-16,7-3-13 15,1-4-85 1,6 4-54-16,-3-1 82 16</inkml:trace>
  <inkml:trace contextRef="#ctx0" brushRef="#br0" timeOffset="32501.714">31969 4943 184 0,'7'-16'71'0,"0"6"-55"0,7-2 11 0,-7 6 3 16,4-4-5-16,3-5 0 16,3-4 2-16,5-3 2 15,-1 3-15-15,-4-3 12 0,-6 13 4 16,-4-1 2-16,-4 1 3 15,1-1-6-15,-11 10-1 16,3-3-4-16,-17 3-1 16,4 0-8-16,-15 13-2 15,7-4-1-15,-24 16 0 16,-25 13-4-16,21-7 0 16,7-9-10-16,-3 25 0 15,10-12 0-15,7 15 1 16,7-9 3-16,22 6 3 15,-1-6 2-15,32-4 1 0,-6-5-2 16,20-7-1-16,-7-3-1 16,11-13 2-16,-11 0 1 15,8-18 1-15,-8 6-4 16,-10-19-1-16,-4 3-1 16,-18-3-2-16,1 0-4 15,-15 3 0-15,-10-3-20 16,0 7-7-16,3 2-19 15,1 1-7-15,-1-1-13 16,7 7-4-16,8 3-79 16</inkml:trace>
  <inkml:trace contextRef="#ctx0" brushRef="#br0" timeOffset="32879.54">32223 5150 272 0,'-4'6'101'0,"4"-3"-78"0,4-3 9 0,-1 6 0 16,4-6-9-16,7 0 1 15,4-6-4-15,0 6-3 16,-4-3-9-16,-4-3-1 0,1-4 0 0,-4 1 8 15,-7-4 2-15,-11 4-4 16,-3 6-3-16,4-1-5 16,-15 11-4-16,4-1 0 15,-7 13-1-15,7-3-3 16,6 2 0-16,1 1 2 16,14 6 0-16,0-9-2 15,11 0 2-15,-4-4-4 16,11-2-1-16,6-1-28 15,1 0-10-15,0-2-38 16,3-4-15-16,0-3-23 16</inkml:trace>
  <inkml:trace contextRef="#ctx0" brushRef="#br0" timeOffset="33208.423">32597 5109 300 0,'-11'-10'112'0,"4"7"-87"0,-4 0 20 0,4 3 1 16,0 0-9-16,0 0 1 16,-7 6-11-16,4 1-4 15,-8 5-13-15,4 1-4 0,0 6-2 16,0 9 0-16,7-3 0 16,7 0-2-16,10-3 1 15,11 0 2-15,15-10 2 16,6 4 8-16,-10-13 4 15,-4 3-3-15,0-12-1 16,-3-3-5-16,-18-10-1 16,-14-16-5-16,-11 10-1 0,4 7-1 15,-14-4-2-15,3 3-8 16,0 3-5-16,-3-3-33 16,7 7-15-16,7 5-37 15,10 7-13-15,4 10-42 16</inkml:trace>
  <inkml:trace contextRef="#ctx0" brushRef="#br0" timeOffset="34168.79">30060 5852 312 0,'4'-31'115'0,"-1"15"-89"0,1 3 12 0,-4 7 1 15,3 3-3-15,1 3 0 16,3 12-4-16,0 7-2 15,-4 13-17-15,-3 8 1 0,0 14 2 16,-3 15-2-16,-4 3 2 16,0 0-9-16,0-6-4 15,0 0 0-15,0-7 0 16,3-6-4-16,1-9-1 16,3-6-15-16,3-16-4 15,4-10-16-15,-3-12-6 16,-1-6-13-16,1-6-2 15,-4-13-2-15,-4-4 2 16,-3-18-14-16,0-12-7 16,4-1 29-1,-1-6 58-15,1 13 43 16,3 6-2-16,-4 9 0 0,4 10-11 16,0 9-3-16,0 7-20 15,0 9 4-15,7 3 4 0,4 3 3 16,3 3 4-16,10-3 1 15,12-3 1-15,10 0-2 16,3-6 1-16,4 0-11 16,-14-4-2-16,-8-2-1 15,-9-4-2-15,-12-6 1 16,-13 10 0-16,-1-4-8 16,-21-6-5-16,-17-16-5 15,0 1 1-15,-4-1-1 0,7 13 0 16,0 6 0-1,8 13 0-15,2 9-3 0,5 10 1 16,6 5-9-16,7 4-2 16,11 0-30-16,11-3-12 15,7 6-33-15,17-3-13 16,11 0-44 0</inkml:trace>
  <inkml:trace contextRef="#ctx0" brushRef="#br0" timeOffset="34439.45">30554 6084 304 0,'-3'-19'112'0,"3"19"-87"0,-4-22 24 16,1 13 4-16,-1-1-8 16,0 1-2-16,-3-13-16 15,0 3-4-15,0-9-13 16,4 3-2-16,3-3-1 0,0 6-6 15,7 3-2-15,-4 0-3 16,11 10 3-16,1-1-2 16,16 7 1-16,-2-3-11 15,13 6-5-15,-7 0-25 16,7 9-11-16,-6-2-13 16,-1 2-4-16,-7-6-65 15</inkml:trace>
  <inkml:trace contextRef="#ctx0" brushRef="#br0" timeOffset="34738.474">31009 5915 232 0,'0'-4'88'0,"0"4"-69"0,0-6 15 0,0 6 1 16,-3 0-1-16,-1 0 2 15,-3 0-2-15,0 0 1 16,-7 3-19-16,3 0 0 0,-10 7 0 16,4-4-2-16,-1 7 0 15,4-4-4-15,10 0-1 16,1 4-1-16,13-4 0 15,1 1 0-15,10-4 0 16,-3 0 4-16,6-6 3 16,-6 0-2-16,3-3 0 15,-3 0-5-15,-8-3 0 0,-3 3-5 16,-7-7 0-16,0 1-6 16,-7-4 0-16,0 4-21 15,-3-7-9-15,3 7-19 16,0 3-7-16,0-4-8 15,3 4-3-15,1 0-68 16</inkml:trace>
  <inkml:trace contextRef="#ctx0" brushRef="#br0" timeOffset="35158.888">31355 5657 336 0,'32'-43'126'0,"-32"43"-98"0,17-16 8 0,-17 16-5 16,0 0-4-16,0 0 3 16,-3 9-5-16,-1-2-1 15,-10 18-13-15,0-3 4 0,-11 15 3 16,4-9-8-16,-11 7-1 16,8-10-3-16,-5 10-1 15,8-10-1-15,0 0 0 16,4-3 0-16,6 3 0 15,4-6-2-15,10 2 1 16,1-2-2-16,17 3 2 16,-3-3-2-16,17-3-1 15,-3-4 3-15,7-2 0 16,-8-10-1-16,5-3-2 0,-8-4 5 16,-7-5 1-16,-3 2-2 15,-15-5-3-15,-3 2-3 16,-14-3-1-16,3 4-5 15,-17 2 0-15,7 1-23 16,-4 6-7-16,4-3-11 16,4 6-3-16,2 0-15 15,12 0-8-15,3 0-69 16</inkml:trace>
  <inkml:trace contextRef="#ctx0" brushRef="#br0" timeOffset="35474.211">31962 5915 432 0,'42'-4'162'0,"-42"4"-126"0,7-3 12 0,-7 3-2 16,-3 0-25-16,-1 0-4 15,-14 0-10-15,4 0-5 16,-10 0-1-16,2 0-4 0,-6 0 2 16,7 0-1-16,0 7-2 15,3-1 0-15,8 3 3 16,3 1 0-16,7 8 1 15,0 1-3-15,7 13 2 16,0-7 3-16,0 6 1 16,-4-6 7-16,-3 0 6 15,0-6-4-15,-17-3-2 16,-1-1-5-16,-21-8-2 0,7 2-3 16,-6-9-1-1,6 6 1-15,4-6 0 0,3 0-60 16,11-6-24-16,0 6-123 15</inkml:trace>
  <inkml:trace contextRef="#ctx0" brushRef="#br0" timeOffset="82250.412">4216 7783 220 0,'7'-22'85'0,"-4"13"-66"0,-3-10 16 0,0 16 6 16,0-6-7-16,0-1 3 15,0 1-1-15,0-1 2 16,0 1-21-16,-3 3 13 0,-1 3 6 15,-3 9 1-15,-7 6 0 16,-4 7-5-16,-3 3 0 16,-18 6-7-16,-3 1-1 15,-7 5-4-15,-11 10-1 16,3 9-6-16,-17 16 0 16,-10 3-6-16,-8 4-2 15,-7 5 0-15,-7 16 1 16,-3 7-1-16,7-13 0 0,20-13-6 15,12-12 1-15,20-13 0 16,8-12 0-16,10-10 0 16,11-9 2-16,7-6-1 15,7-7 2-15,7-2 0 16,0-4 1-16,4-3-5 16,-1 0 1-16,4 0-5 15,0 0-1-15,0-3-33 16,4 0-11-16,3-4-28 15,4-2-11-15,6-7-14 16,1-12-6-16,-7-6-42 16</inkml:trace>
  <inkml:trace contextRef="#ctx0" brushRef="#br0" timeOffset="82715.981">2872 7749 280 0,'-14'-44'107'0,"10"22"-83"0,0-12 19 0,4 21 6 16,0-6-7-16,0 0 0 16,0 7-6-16,0-1 0 15,0 4-20-15,0 6 4 0,4 3 1 16,0 9 2-16,6 7 3 15,11 6-3-15,11 6-2 0,10 3 0 16,22 4 1-16,-1 2-6 16,22 4-1-16,17 3-7 15,1 16 0-15,-1 15-7 16,4 0-1-16,0 0 2 16,3-2 3-16,-10 5-2 15,-22 3 0-15,-6-2 1 16,-8-7 0-16,-6-9-2 15,-11-10 1-15,-4-6-2 16,-7-6-1-16,-6-13 3 16,-5-6 0-16,-6-6 1 15,-4-4 0-15,0-2 0 16,-7-4 2-16,-7-3-3 16,0-3-2-16,-3 6-3 0,-8-6 1 15,8 0-48-15,-1-6-19 16,8-3-107-16,10-13-47 15</inkml:trace>
  <inkml:trace contextRef="#ctx0" brushRef="#br0" timeOffset="90402.555">17311 8890 192 0,'0'-9'74'0,"-4"6"-58"16,4-4 16-16,0 7 4 0,-3-3-3 16,-1 0 1-16,4 0-4 15,0 0-1-15,0 0-16 16,0 0 5-16,0-1 5 0,0 1-1 15,0 0 1-15,0 3-6 16,0 3-2-16,0 4-1 16,0 5 4-16,0 4-8 15,-3 12-1-15,3 0-5 16,0 10-1-16,0 3-1 16,3-7-2-16,1 7 1 15,3-13 1-15,-4 3-1 16,1-12 2-16,-1 6-2 0,1-6-1 15,-1-3-19-15,1-4-10 16,-4-5-67 0,0-1-7-16,0 0-6 15,7-6-6 1</inkml:trace>
  <inkml:trace contextRef="#ctx0" brushRef="#br0" timeOffset="90736.266">17501 8890 216 0,'4'-9'82'15,"-1"6"-64"-15,4-7 13 0,-3 7 1 0,-1-3-2 16,5 0 2-16,-1-4-2 16,0 4-1-16,0 0-16 15,-4 2 3-15,1 1 4 0,-1 6-2 16,1 4-1-16,-1 2-1 15,1 1 0-15,-1 5-4 16,-3 4-2-16,0 3-4 16,0 12-1-16,0 4-3 15,0 6-2-15,0 3 3 16,0-6 0-16,0-4-1 16,0-2-2-16,0-7-8 15,0-15-3-15,0 9-23 16,0-7-8-16,0-2-18 15</inkml:trace>
  <inkml:trace contextRef="#ctx0" brushRef="#br0" timeOffset="91064.043">17039 9141 236 0,'-21'-9'88'0,"14"18"-69"0,-4-9 8 0,11 0 1 16,0 0-8-16,0 0 0 0,0 0-5 16,7 0 1-1,4-6-9-15,3-1 7 0,7 1 5 0,4-3-4 16,3-1 0-16,11-2-5 15,7 2-1-15,7 4-8 16,3 0 0-16,1 3 1 16,-8 0 1-16,-3 3-6 15,-7 0 0-15,-8 0-28 16,-6 0-11-16,-7-4-10 16,-8-2-3-16,-6 6-63 15</inkml:trace>
  <inkml:trace contextRef="#ctx0" brushRef="#br0" timeOffset="91283.874">17089 9273 256 0,'-7'9'96'0,"7"-6"-75"0,10 7 14 0,-6-4 1 16,3-3-8-16,7-6-2 15,7 6-8-15,7-3-1 16,11-9-10-16,10 6 0 0,8-4 0 15,-1 4-3-15,-6-3-1 16,-8 3-6-16,-3-4 0 16,-7-5-45-16,-4 9-21 15,4 0-70 1</inkml:trace>
  <inkml:trace contextRef="#ctx0" brushRef="#br0" timeOffset="92189.863">17935 9188 180 0,'7'-19'68'0,"-7"10"-52"0,4-4 8 16,-4 7 2-16,0 0-2 15,0-4 1-15,0-2 1 0,0-1 1 16,0 4-14-16,-4-1 8 0,1 1 5 16,-1 3-3-16,-3-1 1 15,0 7-4-15,-3 7-3 16,-1 5-5-16,-3 4-2 16,0 6-6-16,0 3-1 15,3 0 3-15,0-3 1 16,8-6-6-16,3 6 0 15,7-10-1-15,4 7 0 16,6-3 2-16,1-13 1 16,3 3 1-16,0-6 0 15,0-12-2-15,-3-1-2 16,-7-15 3-16,-8 0-2 16,-3-4 2-16,-7 10-4 15,0 0 0-15,-4 4 1 16,-3 5 2-16,0 10-6 15,0 9 1-15,3 7-1 16,4 2 2-16,7 1-1 16,4 3-1-16,7-4 3 15,6-5 2-15,4-1 0 16,4-9 2-16,-7 0 9 16,10 0 4-16,0-6-1 15,4-13-1-15,0-9-8 16,6-3-2-16,5-10 0 15,-1-3 0-15,-3 6-2 16,-4-2-2-16,-7-7 1 0,-10 3 1 16,-7-6-3-16,-8-1 0 15,-6 7-1-15,-11 1 0 16,-8 21 11-16,-2 6 3 16,-5 22-1-16,1 13 1 15,0 15-5-15,3 7 1 16,1 19-7-16,-1 24-3 15,0 14 3-15,8-4 1 16,6 9 0-16,4-6-2 16,7-6 3-16,3-12 2 15,5-1-4-15,2-31-1 16,1-12 4-16,-1-7 5 16,1-25-5-16,-1-12-2 0,-3-20-6 15,-3-15-2-15,-8 16 0 16,1-12 2-16,-4 2 2 15,0 10 3-15,0 6-5 16,3 3-1-16,4 16-1 16,7-7 2-16,11 1-1 15,14 6 4-15,10-10-22 16,7 10-7-16,4-13-29 16,-3-2-10-16,-1 5-101 15</inkml:trace>
  <inkml:trace contextRef="#ctx0" brushRef="#br0" timeOffset="93511.286">19022 9223 296 0,'-4'-54'112'0,"8"35"-87"0,-4-3 18 16,0 10 2-16,0-1-6 15,3 4-1-15,1 3-8 16,-1 12-4-16,1 10-14 16,-1 9 1-16,-3 9 3 0,0 7-6 15,0 12-3-15,-3 7-4 16,-1 12-3-16,1-6 1 15,-1-7-1-15,4-8 0 16,4 2 0-16,-1-22-16 16,4-9-6-16,4-9-9 15,0-13-4-15,-1-13 0 0,1-12 1 16,-1-16 8-16,-3-9 3 16,-3 6 11-16,-4-9 5 15,0-16 7-15,-7 0 2 16,0 6 0-16,-4 13-2 15,-3 12 7-15,0 13 5 16,-4 22 3-16,1 6 3 16,-1 16-6-16,4-3-2 15,7-4 1-15,3 7 0 16,8 0 8-16,3-13 2 16,7 1-2-16,4 8 1 15,3-15-5-15,7-3-1 0,4 6 0 16,3-12 2-16,0-4-3 15,-3-12 0-15,-11-3 1 16,-7-10 4 0,-10 7-6-16,-11-3-2 15,-11 2-8-15,-6 4-1 0,-1 6-1 16,-3 0 0-16,-1 6-3 16,1 4 2-16,7 6-1 15,7 2-2-15,3 8-6 16,11 5-4-16,11 4-32 15,3 2-15-15,14 4-8 16,8 3-3-16,9 3 26 16,1-3 15-16,0-3 21 15,-4-3 9-15,-6-1 4 16,-8-5 3-16,-3-1 23 0,-8-3 11 16,-6-12 4-16,-4 3 1 15,-7-7-8-15,-4-5-2 16,-6-4-14-16,-1-3-3 15,-3-6-8-15,4 6-2 16,3 0-6-16,3 3-2 16,8 7-5-16,6 2 1 15,4 4 2-15,4 3 1 16,3 6-13-16,4 3-5 16,-1 4-28-16,1 2-10 15,0 1-5-15,-1 2 0 16,-2-2 29-16,-1-4 17 15,-4-6 15-15,-2 4 7 0,-5-7 21 16,-3 0 12-16,-7 0 2 16,-3 3 2-1,-8 3-8-15,-3 3-2 0,-4 4-7 16,1 9-4-16,3 6-8 16,-1-9-4-16,15 9-8 15,4-12 1 1,10-4 0-16,14-5-1 15,11 2 1-15,7-12 4 16,0 3 4-16,-4-9 5 16,-7-4 4-16,-10-6-1 15,-11 0-2-15,-10-3-5 0,-15 1-2 16,-10-1-9-16,-11 3 0 16,-3 3-3-16,0 0 0 15,3-2 2-15,4 8 0 16,7 1-25-16,7 3-8 15,3 2-23-15,4 8-10 16,3 2-8-16,4 0-5 16,7 0-75-1</inkml:trace>
  <inkml:trace contextRef="#ctx0" brushRef="#br0" timeOffset="93946.69">19992 8727 332 0,'0'-53'126'0,"0"28"-98"0,-4-7 17 0,1 23-1 0,-1 0-9 16,-3 5 2-16,-3 8-6 15,-1 11 1-15,-3 10-18 16,0 4 1-16,-4 11-1 0,4-2-3 16,0 0-1-16,3 9-4 15,4 0-1-15,4 9 1 16,6 1 3-16,4-4-2 15,4-3 1-15,3-3-5 16,4-9 0-16,3-20-1 16,0 8-2-16,4-1 1 15,0-22-1-15,6-6 0 16,8-7 2-16,0-2 1 0,0-7 1 16,-11-9-2-16,-7-4 1 15,-14 1-2-15,-10 0-1 16,-15-1 1-16,-10 13 1 15,-11-3-1-15,-3 4-1 16,-8 2-2-16,-3 7-1 16,4 5-1-16,7 8 0 15,6 2-28-15,12 6-12 16,9 1-32-16,15-1-13 16,15-2-14-16,9-7-6 15,12 3-22 1</inkml:trace>
  <inkml:trace contextRef="#ctx0" brushRef="#br0" timeOffset="94277.534">20260 8943 316 0,'67'-25'118'0,"-49"16"-92"0,3 0 26 16,-18 9 5-1,1-4-22-15,-4-2-7 0,0-3-9 16,-4 9-2-16,-3-3-9 16,-3-1 1-16,-8 4 2 0,-3 4-6 15,-4-1-1-15,-3 6-2 16,0 1-2-16,3 5-2 15,7-2-1-15,4 9 2 16,7 0 2-16,7 3 0 16,7 0-1-16,4-3 1 15,3 6-1-15,0-6 4 16,-3 0 2-16,-1-3 11 16,-3-4 4-16,-3 1-3 15,-8-3-11-15,-3-4-4 16,-3 4-3-16,-1-7 0 15,-3-3-9-15,0-3-2 16,0-3-43-16,3 0-16 16,1 0-51-16,13-10-19 15,4 4 0 1</inkml:trace>
  <inkml:trace contextRef="#ctx0" brushRef="#br0" timeOffset="95042.251">20648 9113 280 0,'11'-16'107'0,"-8"19"-83"0,4 0 19 16,-3 1 3-16,3 11-4 16,-4 4 1-16,1 9-12 0,-8 10-7 15,-6-10-13-15,-4 3-7 0,-4 7-1 16,0 0-2-16,1-1-1 15,3 4 3-15,3-3 0 16,0-7-6-16,4-12 0 16,4-3-32-16,3-7-12 15,0-6-29-15,3-6-12 16,8-3-48 0</inkml:trace>
  <inkml:trace contextRef="#ctx0" brushRef="#br0" timeOffset="95435.593">21047 9282 260 0,'3'-16'96'0,"-3"16"-75"0,-3 7 30 15,3-7 9-15,-4 3-9 16,-3-3 0-16,0 0-9 16,0-3-2-16,0-4-22 15,0 7 1-15,3-9 1 0,4-13-9 16,0-3-3-16,4-10-3 16,3 1-1-16,4 3 0 0,6 6 2 15,4 9-5-15,4 10-3 16,3 12 1-16,1 13 2 15,-1 12 0 1,-4 0 2-16,-2-12-4 0,-5 16 0 16,-3-10-10-16,0-3-3 15,1-13-26-15,-1 1-12 16,0-4-23-16,0 3-8 16,4 1-75-1</inkml:trace>
  <inkml:trace contextRef="#ctx0" brushRef="#br0" timeOffset="95824.672">21541 9063 340 0,'-7'-19'126'0,"0"19"-98"0,-8 0 6 16,8 0-4-16,-3 6-10 15,-4 3-2-15,0 1-8 16,3 6-4-16,0 2-3 15,1 7-3-15,3 7 1 0,7-7-4 16,17 6 2 0,8 1 5-1,7-10 2-15,7-16 9 16,3 10 2-16,0-7 0 16,1-9 2-16,-8-6-4 15,-7-13-1-15,-14 6 3 16,-10-12 1-16,-18-12-9 0,-15-4-3 15,-9-3-6-15,-1 3-3 16,4 0-1-16,3 16 0 16,4 3-2-16,6 7 1 15,8 8-28-15,4 7-13 16,6 7-14-16,4 5-5 16,7 1-42-16,11 6-17 15,7-4 6 1</inkml:trace>
  <inkml:trace contextRef="#ctx0" brushRef="#br0" timeOffset="95929.914">21982 8834 340 0,'7'-35'129'0,"-7"10"-100"0,0 0 13 0,-4 13 0 0,1-4-7 15,-1 3 4-15</inkml:trace>
  <inkml:trace contextRef="#ctx0" brushRef="#br0" timeOffset="96078.533">21967 8699 700 0,'-7'12'31'0,"0"10"-4"0,0 7-15 16,4 2-8-16,3 19-2 16,0 7-2-16,0 5 0 15,0 10 2-15,0-12-17 16,0-13-4-16,0 0-29 16,0-12-9-16,-4-7-19 15,-3-9-7-15,-3-13-70 16</inkml:trace>
  <inkml:trace contextRef="#ctx0" brushRef="#br0" timeOffset="96230.812">21657 8878 324 0,'-14'-7'123'0,"21"7"-95"0,14 3 7 0,-3 1-4 16,14-4-22-16,10 3-4 15,11-3-9-15,14 0 0 16,10 0 2-16,1 0-28 0,-7 0-9 15,-8 9-102 1</inkml:trace>
  <inkml:trace contextRef="#ctx0" brushRef="#br0" timeOffset="96830.936">22931 8987 304 0,'0'-18'112'0,"0"11"-87"0,-4-2 20 0,1 6 4 15,-1 0-12-15,-3 3 1 16,-4 0-8-16,-6 6-2 15,-4 3-15-15,-11 10-6 0,-3 12 0 16,-1 1-6-16,4 5-3 16,8-2-2-16,10-13 3 15,10 0 0-15,11-3 3 16,11-4-1-16,7-15-1 0,3 0 1 16,0-9-1-16,-3-10 6 15,-4-6 4-15,-4 9 12 16,-2 1 6-16,-5 2-3 15,-3 7-3-15,-3 6-10 16,-4 6-5-16,0 4-4 16,0 2-3-16,3 1 1 15,1 5-1-15,3-8-7 16,0 9-3-16,0-4-34 16,0-12-14-16,4 1-30 15,-1-4-10-15,1-4-70 16</inkml:trace>
  <inkml:trace contextRef="#ctx0" brushRef="#br0" timeOffset="97221.522">23297 8906 376 0,'8'-6'140'0,"-12"6"-109"0,0 6 16 0,-3-3 0 15,-3-3-17-15,-8 6-5 16,-3-3-14-16,-7-3-5 15,0 7-4-15,-1-4-2 0,8 3 1 16,4 0-1-16,6 4 0 16,4 5-3-16,7 4 0 15,7 6-3-15,4 0 1 16,3 0 3-16,3 1 1 0,1-1 1 16,0-3 0-16,-4-4 0 15,-4 1 0-15,-3-3 4 16,-3-4 5-16,-4 10 8 15,-4-12 7-15,-6 5-9 16,-1-15-1-16,-3 0-8 16,0 0-2-16,3 10-2 15,1-7-2-15,-1-6-2 16,4-3 1-16,0 6-30 16,4-7-12-16,3 4-29 15,3 0-10-15,4-3-64 16,4-7-57-1,3 4 78-15</inkml:trace>
  <inkml:trace contextRef="#ctx0" brushRef="#br0" timeOffset="97614.26">23590 8915 356 0,'28'-25'134'0,"-28"25"-104"0,11-3 25 0,-11 3 5 15,0 0-22-15,0 0-4 16,-11 0-14-16,-10 3-2 15,-7 3-11-15,0-2-4 0,0 5 0 16,3 0-2-16,4 7-1 16,3-3-2-16,4 2 1 15,3 1-1-15,8 3-2 16,3 0 0-16,3-1 3 16,1 1 0-16,3 9 1 15,0-6 0-15,4 0 0 0,-1 0 2 16,-3-3 1-16,0-6-1 15,-3 2 1-15,-8-5 0 16,1-1 1-16,-4-3 4 16,-4-2 5-16,1-4-7 15,-1 0-3-15,4 0-2 16,0-4-1-16,-4 4-7 16,4 0 0-16,0 0-43 15,4 0-19-15,3 0-34 16,7 0-10-16,7-3-39 15</inkml:trace>
  <inkml:trace contextRef="#ctx0" brushRef="#br0" timeOffset="97760.422">23731 9100 440 0,'4'3'165'0,"-11"7"-129"0,0 12-9 0,3-16-13 16,1 13-13-16,-1-4 2 15,1-2-37-15,-1 6-17 16,4-7 26-16,4-2-45 0,3-1-15 16,-4-3-52-1</inkml:trace>
  <inkml:trace contextRef="#ctx0" brushRef="#br0" timeOffset="98377.565">23696 8859 344 0,'-10'0'129'0,"10"6"-100"0,7 3-13 16,0-2-13-16,3-1-26 15,4 7-5-15,4-4-8 16,0 10-3-16,3 6 22 16,0-3-9-16,0 0 1 0,0-3 17 15,-3-4 11-15,0-2 42 16,-4-4 20-16,-4-3 4 15,-3 1 1-15,-3-1-19 16,-4 0-8-16,-7 7-14 0,-4 3-6 16,-3 2-11-16,0 4-5 15,3 0-7-15,4-3-2 16,7 0 1-16,4-3 2 16,3-7 0-16,3-3-1 15,5-9 1-15,-1-3 1 16,0-7 1-16,-4-6 1 15,-3-3-2-15,1-3-2 16,-5 13 1-16,-3-1-1 16,0 10-5-16,0 9 1 15,0 7 2-15,0 12 1 16,0 3 1-16,-3 7 0 16,3-1 0-16,0 7 0 15,0 6 6-15,0 3 6 16,-11 0 3-16,4-9 3 0,-4-6-6 15,-3-10-2-15,-3-13-5 16,-1-2-2-16,0-13 1 16,1-13 0-16,-1-6-5 15,7-9-1-15,4-1 1 16,7 1 0-16,4-7-2 16,6 13 0-16,8 0-5 15,0 3-2-15,6 6-20 16,5 7-5-16,2 0-24 15,8 9-10-15,-7-3-21 16,0 3-8-16,-8 0-42 16</inkml:trace>
  <inkml:trace contextRef="#ctx0" brushRef="#br0" timeOffset="98802.235">24102 9251 376 0,'3'-10'140'0,"1"4"-109"0,6-10 11 16,-3 7-1-16,1-4-12 16,-1 4 0-16,3-13-10 15,8-6-1-15,3 3-11 16,-3 6 2-16,-4 10 2 0,0 2-4 16,0 7-2-16,4 10-2 15,-4 5 0-15,-4 7-2 16,-3 0 2-16,0 0-2 15,-3-3-1-15,3 9-2 16,0-15 1-16,0-4-6 16,0-3 0-16,4-2-35 15,-1-4-14-15,1 0-31 16,3-4-13-16,7-5-56 16</inkml:trace>
  <inkml:trace contextRef="#ctx0" brushRef="#br0" timeOffset="99426.121">24458 9276 308 0,'4'-3'115'0,"-4"15"-89"0,3-27 23 16,-3 15 4-16,0-4-13 15,4-5-1-15,3-4-16 0,0 1-4 16,7-7-11-16,4-6-1 0,-4 6 0 16,0 0-3-16,7 4-1 15,7-7-1-15,-3 3-2 16,-4 6 1-16,-7 4-1 15,-3 6 0-15,-1 3 2 16,-3 6-3-16,-3 4 0 16,-1-1 1-16,1 4 2 15,-1-4-3-15,1-3 0 16,3 0 1-16,0-2 2 16,0-1-1-16,4 3-1 15,-4 0-2-15,0 13 1 16,-4 0 1-1,-3-7 2-15,0 4 1 0,0-3-4 16,4-4-1-16,-1-3-2 16,4-3 3-16,4-3-38 15,0-3-13-15,-1 0-38 16,1-3-16-16,3 6-36 16</inkml:trace>
  <inkml:trace contextRef="#ctx0" brushRef="#br0" timeOffset="99878.838">24867 9169 356 0,'4'16'134'0,"-1"9"-104"0,11-22 7 0,-3 0-2 16,10 0-6-16,7-3 3 15,8-3-9-15,-5-6-1 16,1-4-13-16,-7-2-1 0,-4-4 2 15,-7 0-4-15,-10 6 2 16,-1 4-3-16,-10 6 0 16,4 0-3-16,-11 12-2 15,-4 7 1-15,0 3 1 16,4-7-6-16,4 7-1 16,6-6 2-16,4 2 1 15,7-5 2-15,4-1 2 16,3-9-1-16,3-3-1 15,1-3 9-15,3-1 6 16,-3 11-1-16,0-11 2 16,-1 4-7-16,1 6-3 15,-1 0-6-15,1 4 0 0,0 2 0 16,-1 0 2-16,-3-2-3 16,1-1-20-1,-5-3-8-15,1 0-10 16,-4 0-3-16,0-3-19 15,0-3-9-15,0-3-20 16,4-3-6-16,3-4-30 16</inkml:trace>
  <inkml:trace contextRef="#ctx0" brushRef="#br0" timeOffset="100118.974">25534 8799 340 0,'4'-50'126'0,"-4"50"-98"0,-11-28 28 0,7 22 6 16,-3-4-18-16,0 1-2 15,0 2-14-15,0 4-3 16,7 3-14-16,-3 7 7 0,3 5 2 16,0 7-4-16,-4 9-1 15,1 4-7-15,3 15-3 16,0 12-5-16,0 10-2 16,-4-6-4-16,1-4-1 15,-1-8-32-15,1-14-13 16,-1 1-23-16,1-13-8 15,-5-6-57 1,8-19-64-16,-7-7 66 16</inkml:trace>
  <inkml:trace contextRef="#ctx0" brushRef="#br0" timeOffset="100540.317">25287 8915 304 0,'-3'-19'115'0,"6"19"-89"0,8 4-3 15,-8-4-6-15,8 0-13 16,6 6-2-16,12-3 1 15,6 3 0-15,4 4-1 16,7-1-2-16,-1 4 1 0,-2 2 7 16,-1-2 5-16,-3-4 18 15,-4 1 7-15,-3-4 3 16,-4 0 2-16,-3-3-9 16,-7 0-3-16,-4-3-11 0,-4 0-2 15,-3 0-9-15,-7 0-3 16,-10 4-3-16,-4 5-3 15,-4 0 3-15,0 1 0 16,1 9-6-16,-1-4 0 16,4 4 1-16,7 0 3 15,3 0-2-15,4-4 0 16,4 4 1-16,3 0 2 16,0 0-3-16,-3-3 0 15,-1-1 1-15,-3 1 0 16,0 0 2-16,-3-4 3 15,-5-2-2-15,1-1-2 16,0-6 0-16,0 6 1 16,0-9-23-16,0 0-11 0,-3 0-34 15,3 0-16 1,-4 0-106-16</inkml:trace>
  <inkml:trace contextRef="#ctx0" brushRef="#br0" timeOffset="108464.521">13130 11098 232 0,'4'-10'88'0,"-1"10"-69"0,1-3 19 16,-4 3 6-16,0 0 1 16,0 0 3-16,0 0-7 15,0 0 0-15,-4 3-23 16,1 7 1-16,-1 5 1 0,4 1-7 15,-3 3 0-15,3 3-7 0,-4 0-4 16,4 0-1-16,0 3-1 16,4 3-3-16,-1-3 2 15,1 3 3-15,-1-3 1 16,1-6-10-16,0-6-3 16,-1 2-35-16,1-5-13 15,-4-4-54-15,3-6-21 16,-3 0 8-1</inkml:trace>
  <inkml:trace contextRef="#ctx0" brushRef="#br0" timeOffset="108765.946">13342 11057 308 0,'4'-13'115'0,"-4"7"-89"0,3-7 16 15,-3 10 4-15,0-3-12 16,0 3 0-16,0 3-10 16,0 3-3-16,0 10-12 15,0 5-3-15,0 7 0 0,0 1-3 16,0 8-2-16,0-3 0 16,0 1-1-16,0 2 0 15,0 4 0-15,0-1-9 16,0-2-4-16,0-1-13 15,0-2-4-15,0-7-11 16,-3-3-4-16,-1-10-22 0,1-2-9 16,3-10-46-1</inkml:trace>
  <inkml:trace contextRef="#ctx0" brushRef="#br0" timeOffset="109111.024">12873 11223 228 0,'-14'6'88'0,"7"-6"-69"0,0 3 17 0,7-3 5 0,0 0-9 16,0 0 1-16,3 0-3 15,1 0 1-15,3 0-17 16,7 0 7-16,4 0 3 0,6-3-4 16,11 3 1-16,-6 0-12 15,24 0-3-15,0 0-2 16,-1-6 0-16,-2 6-2 16,-4 0-2-16,-4-9-10 15,0 5-4-15,-3-2-35 16,-4 0-15-16,-6 3-55 15,-5 0-66 1,-10-1 56-16</inkml:trace>
  <inkml:trace contextRef="#ctx0" brushRef="#br0" timeOffset="109311.568">13106 11314 316 0,'-18'6'121'0,"15"0"-95"0,10 1 9 0,0-4-4 15,7-3-13-15,10 0-3 16,8-3-6-16,7 0-4 16,0-4-2-16,3 1-5 0,4 0-1 15,0-1-27-15,3 4-12 16,-3 0-105 0,0 6-48-16,-4 4 98 0</inkml:trace>
  <inkml:trace contextRef="#ctx0" brushRef="#br0" timeOffset="110267.577">14108 11267 212 0,'0'-10'79'0,"0"4"-61"0,0-3 17 0,0 6 3 16,0-4 0-16,0 4 4 16,0-3-6-16,-4 6-1 15,-3 0-20-15,-4 6 2 0,-3 7 1 16,-3 2-8-16,-1 7-3 16,0 3-4-16,4 4 0 15,7-4-2-15,11-6 2 16,10-1-2-16,11-8-1 0,3-10 1 15,4-6-1-15,-1-7 2 16,-2-6 1-16,-8 0-1 16,-4-3 1-16,-6 0-2 15,-8 4-1-15,-3 2 1 16,-7 3 1-16,0 4-3 16,-3 3 0-16,-1 12-4 15,1-3 1-15,6 10 0 16,4-1 2-16,7 1 1 15,7-1 1-15,4-2-3 16,7-7 2-16,-1-6 3 16,4-4 3-16,4-2 9 0,0-3 3 15,0-7-4-15,-1-6 0 16,-2-10-8-16,-5-9-1 16,-2-12-2-16,-1-4-2 15,-7 4 1-15,-4 3 1 16,-6-1-3-16,-4 10 0 15,-7 13 10-15,-7 9 5 16,-4 13-2-16,-7 12 1 16,1 19-6-16,-4 15-2 15,3 29-2-15,0 13 0 16,-3 2-2-16,3 26-1 16,4 6 1-16,7-7-1 15,7-12 0-15,10-6 2 16,8-13 1-16,3-12 1 15,4-22-5-15,3-19 1 0,7-16 4 16,0-12 2-16,-3-7-5 16,-4-12 0-16,-10-3-3 15,-8-22 0-15,-6-7 2 16,-4 4 0-16,0 9-3 16,3 6 2-16,1 16-6 15,6 10-3-15,8 6-16 16,6 3-9-16,12-1-17 15,6 1-5-15,4 0 7 16,3-3 4-16,0-4-8 16,-3 1-6-16,7-4-55 15</inkml:trace>
  <inkml:trace contextRef="#ctx0" brushRef="#br0" timeOffset="110883.207">15515 11358 272 0,'-3'-32'104'0,"3"23"-81"0,0-4 18 0,0 7 4 16,3 0-6-16,1 0 1 15,-1 3-11-15,1 3-3 16,-1 6-15-16,1 13 0 0,-4 18 2 16,0 20-7-16,-7 5-3 15,0 1-2-15,0-3 1 16,3 6-1-16,4 6-1 16,4-7-2-16,3-8 1 15,0-10-17-15,3-9-8 16,1-13-13-16,0-13-3 15,-1-15-7-15,1-9 1 16,-4-14-27-16,-4-5-9 0,-3-7-16 16</inkml:trace>
  <inkml:trace contextRef="#ctx0" brushRef="#br0" timeOffset="111198.056">15508 11433 240 0,'-25'-60'90'0,"11"60"-70"0,-3 4 13 15,6 5 1-15,1 10-7 16,-1 6-1-16,4 6-8 15,7 1-3-15,10-4-9 16,8-3 5-16,7-6 2 0,7-7 5 16,6-5 3-16,-2-11-2 0,-1-2 0 15,-3-6-6-15,-4-7 0 16,-7-9 3-16,-3-4 2 16,-8-2-3-16,-10-1-1 15,-10-2-6-15,-8 5-3 16,-10-2-5-16,-11 6 0 15,-3 2-2-15,-1 8 0 16,8 2 0-16,7 13 0 16,7-3 0-16,7 12 0 15,10-3-7-15,15 6-2 16,10 7-36-16,11 0-14 16,6 3-48-16,8 6-19 15,0 3 2 1</inkml:trace>
  <inkml:trace contextRef="#ctx0" brushRef="#br0" timeOffset="111694.019">15910 11474 260 0,'21'6'99'0,"-13"-12"-77"0,-1 3 22 0,-4-4 7 0,1-2-7 15,-1-7-1-15,-3-6-9 16,-3 0-4-16,-4 0-16 16,-4-3-7-16,0 7-2 0,1-4-3 15,-1 6 1-15,4 3-4 16,7 4-2-16,4 3-1 15,6 3 3-15,4-1-2 16,8 4-1-16,2 4-22 16,4 2-7-16,-3 3-28 15,0 1-9-15,-4-1 17 16,0 0 9-16,-3-2 28 16,-4-1 14-16,-3-3 29 0,-4-3 15 15,-4 0-6-15,-3 0-1 16,-7 6-7-16,-4 4-3 15,-6 2 2-15,-4 7 2 16,0 13-11-16,6 2-5 16,8-3-8-16,11-2-2 15,10-11 5-15,7-5 3 16,7-10-4-16,4-9-2 16,3-13 4-16,4 0 4 15,-4-6 2-15,-6-3 0 16,-12 3 4-16,-10-3 0 15,-7 9-10-15,-7-3-5 16,-7 3-1-16,0 3 2 0,-4 1-11 16,1-1-5-16,3 7-13 15,0-1-5-15,3 10-24 16,0 0-9-16,4 6-38 16,7 4-14-16,0 6-16 15</inkml:trace>
  <inkml:trace contextRef="#ctx0" brushRef="#br0" timeOffset="112399.565">16461 11079 320 0,'17'-50'121'0,"-10"18"-95"0,4-21 16 0,-8 31 1 16,1 3-9-16,-1 3 1 15,-3 4-7-15,-3 9 0 16,-8 12-16-16,-3 19-7 0,-7 23-1 15,-4 2-1-15,1 3 3 16,3 1-5-16,6-4-1 16,8 0 0-16,7-2 0 15,7-8 2-15,4-2 3 16,7-6 0-16,3-7 0 16,4-3-3-16,3-6-2 15,3-4 1-15,1-5 1 16,0-10-1-16,0-10-1 15,-1-5 3-15,-2-7 0 16,-8 0 7-16,-7 0 4 16,-7 0-1-16,-10 3 0 0,-12 0-10 15,-6 1-3-15,-11 2-1 16,-3 6 0-16,0 4-10 16,3 0-3-16,4 3-26 15,7 3-9-15,10 3-19 16,11 0-8-16,11 3 11 15,10 1 4-15,7-4 19 16,7-3 9-16,4-3 34 16,11-7 16-16,6 1 30 15,4-4 13-15,-3 1 10 16,-12-1 5-16,-9 4-26 16,-8-1-11-16,-10 1-19 15,-11 6-5-15,-7-3-8 0,-7 6-4 16,-1 6-4-16,-2-3 1 15,3 6 1-15,0 1 0 16,3-1-3-16,4 13 0 16,7 0 2-16,4 3 2 15,3 0 0-15,-3-3 2 16,-1 6-2-16,-3-9-1 16,-7 0 18-16,-7-6 8 15,-7-4-11-15,-7-3-3 16,-7-3-10-16,-1-3-4 15,1-3-2-15,7 0 3 16,3 0-46-16,8 0-21 16,6-3-49-16,18-1-21 15,11 4-13-15</inkml:trace>
  <inkml:trace contextRef="#ctx0" brushRef="#br0" timeOffset="112970.033">17974 11508 296 0,'4'-6'110'0,"-4"6"-86"0,0-3 24 16,-4-3 7-16,1 2-5 16,-5-11 0-16,1-1-10 15,0-6-2-15,0-3-22 16,7 0-5-16,4-3 0 0,6 0-7 15,8-1 0-15,3 4 0 16,0 6 2-16,1 10-3 16,-1 3 0-16,-4 15-3 15,1 4-3-15,-4 6 4 16,0 6 1-16,-3 3-9 16,3 0-3-16,0-3-30 15,4-3-12-15,6-9-26 16,5-10-11-16,6-6-71 15</inkml:trace>
  <inkml:trace contextRef="#ctx0" brushRef="#br0" timeOffset="113314.918">18443 11264 360 0,'-21'0'134'0,"3"6"-104"0,-13 3 9 0,13 1-1 15,-3 5-22-15,-4 7-6 16,8 0-4-16,6 7-2 16,14-4-2-16,12 0-2 0,16-3 3 0,12-7 0 15,3-5 1-15,-1-4 2 16,-2-6 3-16,-1-6 11 16,-3-7 5-16,-11-2 0 15,-7-1 2-15,-14-3-2 16,-7 0 0-16,-10 0-14 15,-11 1-4-15,-8 2-7 16,-6 0-1 0,-4 1-1-16,8 2 0 0,2 4-14 15,12 2-6-15,6 4-29 16,11 3-12-16,7 3-27 16,7 4-8-16,4 5-60 15</inkml:trace>
  <inkml:trace contextRef="#ctx0" brushRef="#br0" timeOffset="113573.981">18951 11013 424 0,'-7'-53'159'0,"0"34"-124"0,0 0 11 0,4 16-6 16,-5 0-14-16,5 3-3 15,-4 15-9-15,3 7-1 16,1 13-8-16,3 9-5 0,0 3-1 16,3 3 1-16,1 3 2 0,-1 7-10 15,1 2-4-15,-1 1-32 16,-3-9-11-16,0-14-12 16,-7-8-3-16,0-14-94 15</inkml:trace>
  <inkml:trace contextRef="#ctx0" brushRef="#br0" timeOffset="113735.735">18673 11179 372 0,'10'-6'140'0,"1"6"-109"0,24 3-9 16,-14 0-11-16,14 0-11 15,8 0 2-15,-1 0-25 0,4 1-10 16,0 2-67-16,-7 0-30 15,3 4 15-15,-3-1 10 16</inkml:trace>
  <inkml:trace contextRef="#ctx0" brushRef="#br0" timeOffset="114443.013">19593 11537 300 0,'-3'0'112'0,"3"-4"-87"0,0-2 20 0,0 0 4 15,0-4-7-15,0-8 2 16,3-1-9-16,1-3-4 16,-1-3-17-16,4 0 0 0,4-4 0 15,3 4-7-15,4 0-2 16,3 0-3-16,4 3 1 16,-1 3 0-16,-3 4 3 15,1 5-1-15,-5 7 0 16,-3 6-8-16,-3 4 0 15,-4 5 1-15,-3 1 3 16,-1-1 0-16,1 4 2 16,-1-4-2-16,4 4-1 15,4-3 1-15,3-7-1 16,0 3 0-16,4-2 0 16,-1-4 0-16,-3-3 0 0,0 0 0 15,1 0 0-15,-5 0-3 16,4 0 0-16,-3 0 2 15,-1 0 2-15,1 0 0 16,0 0-1-16,-1-3-2 16,1-4-1-16,-1 7-20 15,1-3-8-15,0-3-30 16,-1 6-14-16,4-6-88 16,4 6-50-1,0 6 102-15</inkml:trace>
  <inkml:trace contextRef="#ctx0" brushRef="#br0" timeOffset="114621.622">20302 11276 300 0,'14'-12'112'0,"-14"9"-87"0,4 3 7 0,-4 0-5 16,0 0-9-16,0 0 0 16,-4 6-2-16,-3 3 0 15,0 4-8-15,-3 2-12 0,3 7-2 16,0 0 6-16,3 7 5 15,4-4-53-15,4 0-22 16,-1-6-73 0</inkml:trace>
  <inkml:trace contextRef="#ctx0" brushRef="#br0" timeOffset="114816.001">20207 11079 392 0,'-14'-35'148'0,"14"32"-115"0,4 3-11 15,-1 3-13-15,4 4-16 16,4 2-3-16,3 3-32 16,3 4-15-16,5 3-91 15,-1 6-42-15</inkml:trace>
  <inkml:trace contextRef="#ctx0" brushRef="#br0" timeOffset="115058.421">20546 11458 392 0,'-11'-12'145'0,"11"2"-112"0,0-9 27 0,0 10 5 16,0-7-31-16,-3-3-11 15,3-6-12-15,0 10-6 16,0-1-2-16,3 3 2 0,4 13 6 15,4 7-4 1,-1 5-5-16,8 10-2 16,3 6-9-16,4 1-4 15,3-1-24-15,-3-3-9 16,-4-6-27-16,-3-10-9 16,-4 1-86-1</inkml:trace>
  <inkml:trace contextRef="#ctx0" brushRef="#br0" timeOffset="115432.147">20923 10894 304 0,'0'-57'112'0,"-3"45"-87"0,3-10 9 0,0 12-4 15,0-2-3-15,3-1 3 16,1 4 4-16,-4 3 1 16,3 3-19-16,1 9 4 0,-1 6 3 15,1 10-8-15,-1 13-1 16,1 15-8-16,-4 13-2 15,3-4-2-15,1 1-2 16,0-4 1-16,-1-2-1 16,-3-7-33-16,0 0-13 15,0-10-19-15,-3-9-5 16,-1-9-66 0,0-6-53-16,-3-13 75 15</inkml:trace>
  <inkml:trace contextRef="#ctx0" brushRef="#br0" timeOffset="115596.41">20772 11132 280 0,'-15'-16'107'0,"12"16"-83"0,3 0 4 16,0 10-2-16,3-4-15 15,8 3-1-15,7 1-8 16,6-1-2-16,1 1 0 16,3 2-11-16,4 1-3 0,-4-4-28 15,4 7-11-15,-4-7-49 16,0-6-33-1,1 7 57-15</inkml:trace>
  <inkml:trace contextRef="#ctx0" brushRef="#br0" timeOffset="115855.91">21174 11267 252 0,'-7'6'96'0,"0"0"-75"0,-4 1 10 0,4-1 1 16,-4 3-3-16,1 4 3 16,-1 3-4-16,1 2-3 15,6 1-13-15,8 0 3 0,10-6 3 16,10-4-4-16,12-6 2 15,3-6 0-15,-1-3 2 16,1-4-1-16,-7-5 1 16,-4 2-7-16,-7-6-4 15,-7 4-2-15,-7-1 1 16,-3 0-5-16,-8 7-3 16,1 3-21-16,-1 2-10 0,4 1-10 15,0 3-3 1,4 3-24-16,3 4-10 0,0 2-56 15</inkml:trace>
  <inkml:trace contextRef="#ctx0" brushRef="#br0" timeOffset="116228.594">21703 10784 312 0,'-7'-31'115'0,"7"31"-89"0,7-22 16 0,-7 22 2 16,0-3-13-16,0-4-3 15,3 7-1-15,1 0 0 16,-1 10-14-16,-3 9 1 0,0 12 0 16,-3 22-5-16,-1 16-1 15,1 6-4-15,-1-6-3 16,4-9 0-16,0 3-1 16,4-10-5-16,-1-3-1 15,1-12-26-15,3-10-9 0,-3-12-23 16,-1-13-8-16,-3-3-82 31</inkml:trace>
  <inkml:trace contextRef="#ctx0" brushRef="#br0" timeOffset="116708.322">21474 11145 340 0,'-4'12'126'0,"8"-6"-98"0,10 4 1 15,-7-4-5-15,7 0-3 16,7-3 2-16,7 4-4 0,11-4-1 16,3 0-10-16,4 0-5 0,-3 7-2 15,-1-1-1-15,0 0 2 16,-3-2-1-16,3-4-1 16,1 3 7-16,3-3 3 15,-4-3 3-15,4-3 5 16,-4-3 1-16,-3 6 1 15,-4-10-11-15,-3 7-3 16,-4-3-4-16,-7-3 1 16,-7-1 0-16,-3 4 1 15,-11-4 2-15,-11 7 3 16,4 0-2-16,-28 3 1 16,-18 6-1-16,0 7 1 15,7 0-4-15,4 5-3 16,7 1 0-16,7 6 1 15,10-3-3-15,7 3 0 0,15 0-1 16,10-6 0-16,18-9 2 16,14-1 2-16,10-9-19 15,1-9-6-15,-5-1-30 16,1 1-14-16,-3-10-8 16,-1 6-2-16,1-5-77 15,-8 5-36 1,-10 4 98-16</inkml:trace>
  <inkml:trace contextRef="#ctx0" brushRef="#br0" timeOffset="117008.5">22789 11170 332 0,'15'-7'126'0,"-12"1"-98"0,4-3 34 15,-7 6 8-15,0-7-20 0,-3-2-3 16,-1 2-19-16,1 1-6 16,-15-1-12-16,-14 1 0 0,0 3 1 15,4 6-9-15,-11 0 0 16,-3 9-2-16,7 7 0 15,7-4-3-15,10 4 2 16,11 3-1-16,7-3 0 16,0-4 2-16,18 10 0 15,6 9-3-15,1 1 2 16,-4 2 1-16,-7-2 2 16,-10-4 8-16,-8-3 3 15,-10-6-4-15,-4-10-3 16,4 1-6-16,-10-7 0 15,2 0-31-15,-2-6-12 16,-4-4-42-16,-1 1-16 0,1 3-81 16</inkml:trace>
  <inkml:trace contextRef="#ctx0" brushRef="#br0" timeOffset="118349.729">20048 11355 232 0,'4'-7'88'0,"-4"7"-69"0,-4 7 8 16,4-7 1-16,-3 3-4 15,3-3 1-15,-4 6 3 16,1-3 3-16,3 7-17 16,0-1 1-16,0 0-1 0,0 4 1 15,0 0 1-15,0 2-6 16,0 1-4-16,-4 3-3 16,1-1 0-16,-4 1-13 0,0-3-6 15,0-3-53-15,3-1-22 16,4-12-47-1</inkml:trace>
  <inkml:trace contextRef="#ctx0" brushRef="#br0" timeOffset="119380.558">3725 9774 244 0,'29'-59'93'0,"-12"34"-72"0,1-4 20 0,-11 29 7 15,-7-9 0-15,3 6 4 16,-3 15 0-16,-3 4 2 15,-11 6-29-15,-14 22-1 0,-15 0 0 16,-6 25-9-16,-18 6-3 16,7 10-5-16,-11-4 0 15,8 10-6-15,-18 6-1 16,3-2 2-16,7-14 3 16,1 1-7-16,17-13-3 0,11-16-8 15,6-16-5-15,12-2-30 16,6-16-14-16,11-13-9 15,0-12-4-15,7-10-63 16,7-22-41 0,0-12 81-16</inkml:trace>
  <inkml:trace contextRef="#ctx0" brushRef="#br0" timeOffset="119603.588">3196 9401 348 0,'14'0'129'0,"-7"10"-100"0,7 8 18 0,-6 1 3 16,2 6-17-16,8 22-1 16,3 7-10-16,4 2-4 15,17 10-10-15,11 31-3 0,3 13-1 16,4 3 0-16,-3 25 0 16,6 3-2-16,-3-9-2 15,21 9-10-15,-7 0-6 16,4-22-67-16,0-6-30 15,-15-19-59 1</inkml:trace>
  <inkml:trace contextRef="#ctx0" brushRef="#br0" timeOffset="131284.284">3672 12549 216 0,'11'-47'82'0,"-7"25"-64"0,-4-12 15 15,-4 21 4-15,-3-6-8 16,0 4 0-16,-11 2-7 16,-13 4-2-16,-8 3-11 15,-7 2-1-15,-11 4 2 0,-6 0 0 16,-25 4 2-16,-11 14 2 16,7 1 4-16,-3 22-1 15,-11 0-1-15,4 9 5 16,7 6 1-16,13 23-9 0,5 12-3 15,20 12-2-15,4 4 0 16,11 21 0-16,7 7 0 16,7 9 0-16,14 10 0 15,17-19 0-15,22-19 0 16,35-25 9-16,38-19 4 16,40-25 0-16,24-31-1 15,50-42-2-15,3-30 1 16,7-13-8-16,-20-6-4 15,2-16-2-15,-17-22 1 16,-18 0-3-16,-13-9 0 16,-15-19-1-16,-25 9 1 0,-35 7-2 15,-31-10 2-15,-50 9-2 16,-28 14 2-16,-50 14-4 16,-42 17-2-16,-53 24 2 15,-32 29 0-15,-20 38-4 16,-12 43 1-16,12 19 0 15,41 0 2-15,39-9-10 16,40-10-2-16,41 0-31 16,36-12-10-16,39-10-43 15,38-2-15-15,21-1-63 16</inkml:trace>
  <inkml:trace contextRef="#ctx0" brushRef="#br0" timeOffset="132366.142">14344 14217 220 0,'0'-15'82'0,"3"12"-64"0,1-13 22 0,-4 13 4 15,4-7-2-15,-1 1 1 16,1 0 1-16,-1-1 0 15,-3 4-24-15,0 3-3 0,0 9-2 16,-3 7 0-16,-1 5 4 16,1 14-5-16,-1 8 0 15,0 11-8-15,1-1-2 0,3 0-2 16,0 0 1-16,0-3-2 16,0-3-1-1,0-9 1-15,3 2 1 0,1-9-34 16,0-6-16-16,-1-6-30 15,1-3-12-15,6-7-60 16</inkml:trace>
  <inkml:trace contextRef="#ctx0" brushRef="#br0" timeOffset="132637.469">14686 14073 348 0,'4'-6'132'0,"-8"6"-103"0,8 0 14 0,-4 0 1 16,0 0-10-16,0 0 3 15,0 9-10-15,-4 7-4 16,-3 9-13-16,0 16-6 0,-4 18-3 16,1 10-1-16,-1-3 2 15,8-3-1-15,3-7-1 16,3-2-4-16,4-10 0 15,0-7-29-15,-3-9-13 16,-1-6-27-16,-6-9-10 16,-8-7-74-1</inkml:trace>
  <inkml:trace contextRef="#ctx0" brushRef="#br0" timeOffset="132919.663">13907 14371 340 0,'17'9'129'0,"1"-5"-100"0,24-4 15 15,-21-4 1-15,18-2-10 16,3 0 2-16,8-4-8 16,3-2-3-16,10-7-14 15,15 0-3-15,3 7-2 0,-3-1-3 16,-4 1-3-16,-4-1-5 0,-6 4 0 15,-8-1-25-15,-10 4-8 16,-14 3-25-16,-11 3-11 16,-10 3-27-16,-8 6-10 15,-6 7-9 1</inkml:trace>
  <inkml:trace contextRef="#ctx0" brushRef="#br0" timeOffset="133114.907">14122 14543 340 0,'-25'16'129'0,"29"-10"-100"0,17-2 4 0,-7 2-2 15,11-6-11-15,10-6-2 16,11 2 1-16,21-8 2 0,14-4-11 16,3-6-3-16,-6 3-3 0,-11 4-5 15,-7 5 1-15,-7 1-29 16,-4 9-10-16,-6 0-25 15,-8 0-8-15,4 0-71 16</inkml:trace>
  <inkml:trace contextRef="#ctx0" brushRef="#br0" timeOffset="134182.484">15558 14387 216 0,'3'-16'82'0,"-3"10"-64"0,-3-1 15 15,-1 4 2-15,0 0-3 16,-3-3 3-16,0 6 1 16,-3-9-1-16,-1 9-18 15,1-4 3-15,-5 4 1 0,1 4-3 16,0 5 2-16,-3 7-9 16,-1 6-2-16,4 3-3 15,0 0 1-15,3 9 0 16,1-2 3-16,6-4-5 15,8-3-1-15,6-3-2 16,11-10 1-16,4 4 0 16,7-13 3-16,0-3-3 0,-1-9 0 15,-2-10-1-15,-8 0 1 16,-4-9 0-16,-6-3 1 16,-8-1-5-16,-10-2 1 15,-7 12-2-15,-3 3 0 16,-1 13-3-16,-3 9 1 15,0 12 0-15,7 4-1 16,3 0 1-16,11 6 3 16,7-6-2-16,11-3 1 15,10-7 2-15,7-6 2 16,4-6 8-16,3-9 3 16,11-17-2-16,4-8 1 15,-1-7-7-15,1-9-1 16,-12 5-2-16,-6-5 1 0,-11-3-2 15,-10-7 2-15,-11-6-2 16,-10 3-1-16,-8 7 5 16,-10 18 1-16,-7 13 9 15,-4 18 2-15,-3 26-4 16,-1 25 0-16,5 18-8 16,-1 13-1-16,4 38-2 15,3 9-2-15,4 13 3 16,10 9 0-16,8-12-1 15,6-17-2-15,4-14 1 16,4-20 1-16,3-15-1 16,4-22 2-16,-1-16 0 15,1-16 1-15,-4-12-7 0,-7-13 0 16,-7-15-1-16,-7-19-1 16,-4-13 1-16,-3 0 0 15,0 7 0-15,4 9 3 16,6 9-2-16,4 16-1 15,7 3 0-15,11 4 3 16,13 5-2-16,15 1 1 16,11 3-14-16,3-1-4 15,0-2-23-15,0 0-10 16,7-1-25-16,0-2-9 16,3-4-74-1</inkml:trace>
  <inkml:trace contextRef="#ctx0" brushRef="#br0" timeOffset="134842.444">16979 14337 364 0,'-10'-19'137'0,"3"28"-106"0,0 10 13 0,3 0-2 15,0 6-13-15,1 9-2 16,-1 4-7-16,4 9-2 16,-3 13-10-16,-1 21-1 0,1 10 0 15,-1-6-1-15,4-7-1 16,4 0-6-16,3 1-1 15,3-10-26-15,1-16-11 16,3-22-11-16,0-12-5 16,0-22 2-16,0-13 2 15,-3-12-15-15,-7-9-6 16,-4-23-36 0,-4-15 197 15,-28-44-24-31,1 31 7 15,2 25-22-15,5 22-14 0,6 13-16 16,7 16-7-16,8 5-8 16,10 7 1-16,11 3 0 0,13 1 13 15,8-1 5-15,7-3-1 16,0-3 0-16,-4-4-8 16,1-2-4-16,-8-7-4 15,-3-3-2-15,-11-9-3 16,-11-6 1-16,-13-4 2 15,-8-3 4-15,-6 1-2 16,-8-1-2-16,-7 6-7 16,-10 7-3-16,-1 9-1 15,5 16 2-15,6 6-1 16,7 16 1-16,11 9-8 0,14 4-3 16,11-1-32-16,10 0-14 15,7 1-26-15,4-7-8 16,3-3-39-1</inkml:trace>
  <inkml:trace contextRef="#ctx0" brushRef="#br0" timeOffset="135065.645">17417 14625 324 0,'-7'-9'123'0,"0"-1"-95"0,-1-9 11 0,1 16 1 15,-3-12-11-15,-1-1 0 0,-3-9-12 16,-3-7-3-16,2-2-8 15,1 6 3-15,4 6 1 0,3 0-10 16,7 6-2-16,10 4 1 16,8 2 0-16,10 4-6 15,7 3 0-15,8 6-37 16,-1 3-13-16,-3 10-59 16,7 3-24-16,0-1 23 15</inkml:trace>
  <inkml:trace contextRef="#ctx0" brushRef="#br0" timeOffset="135413.023">17879 14503 252 0,'-4'-7'93'0,"-3"4"-72"0,-3-3 11 0,3 6 3 16,-4-3-1-16,-3 3 1 16,-4 3-7-16,1 3-5 15,-1 4-13-15,0 2-2 0,4 7 2 16,4 3-4-16,3 0-1 15,10 6 2-15,11-9 2 16,14-3 0-16,11-4 0 16,7-6-1-16,0-2 0 15,0-8 4-15,-7-5 3 16,-4-3 5-16,-14-1 4 16,-3 4-3-16,-11-10-3 15,-7 0-10-15,-11 0-3 16,-6 7-3-16,-8-4-2 15,0 0-4-15,0 4 0 16,8 2-18-16,3 4-6 0,7 3-31 16,7 3-13-16,0 3-39 15,7 0-17-15,-4 0 2 16</inkml:trace>
  <inkml:trace contextRef="#ctx0" brushRef="#br0" timeOffset="136013.912">18175 13979 348 0,'0'-22'129'0,"0"22"-100"0,0 0-9 0,4 13 16 16,-1 5-13-16,1 8-4 16,-4 8-2-16,0 4-10 15,0 15 5-15,0 7 3 0,0 2-5 16,0-5-1-16,3-1-1 16,1-9 2-16,-1-6-1 15,4-7 0-15,7-5-3 16,8-7-1-16,9-4-3 15,5-5 1-15,2 3-4 16,5-7 0-16,-8-6 3 16,0 3 1-16,-6-6 3 15,-12-6 3-15,-3 6 9 16,-10-9 3-16,-11-10-10 16,-11-3-7-16,-14-3-2 0,-10 0-2 15,-7 0-3-15,3 6 2 16,7 6-12-16,11 4-7 15,7 3-36-15,7 3-13 16,6 3-29-16,19 0-9 16,17-4-39-1</inkml:trace>
  <inkml:trace contextRef="#ctx0" brushRef="#br0" timeOffset="136344.157">18860 14365 384 0,'59'-19'145'0,"-59"19"-112"0,29-19 38 0,-26 19 13 0,1 0-42 15,-1-3-14-15,-6-3-21 16,-1 3-5-16,-6-4-2 16,-1 7 0-16,-3 0 0 0,0 7-3 15,3 5 0-15,-3 4-1 16,11 6 3-16,-1-3 2 16,11 9 2-16,4-6-1 15,-1 12-2-15,1-9 1 16,-4 4-1-16,0-4 6 15,-7-3 4-15,0 3-1 16,-11-7 2-16,1-2-6 16,-11 0-3-16,-8-1-1 15,1-2 1-15,-4 0-1 16,1-4-1-16,-1-3-6 16,4-3-4-16,3-3-25 15,7 0-10-15,4 0-34 0,4 0-15 16,-1 0-87-1</inkml:trace>
  <inkml:trace contextRef="#ctx0" brushRef="#br0" timeOffset="137484.527">19114 12722 200 0,'3'-28'77'0,"-3"28"-60"0,-7-35 13 0,3 32 1 15,-3-13-1-15,0 7 4 16,-14-4-5-16,4 1-1 15,-36-1-15-15,7 4-1 0,-32-1 1 16,18 1 2-16,-60 0 0 16,-35-4 1-16,-14 0 0 15,-15 7-6-15,-17 3-4 16,-14 6-1-16,-25 13 1 16,7 12-3-16,-21 7 0 15,21 12 5-15,-6 15 3 16,23 20-2-16,22 6 2 15,25-1-2-15,28 8 0 16,35 11-5-16,46 1-1 16,49-7 10-16,36-6 6 15,63 0 3-15,46 10 2 16,57-13-9-16,56-10-4 16,24-15 0-16,22-13 0 0,28-12-1 15,29-19 1-15,16-19-4 16,-2-15-2-16,-8-14-2 15,11-11 0-15,-18-16-4 16,-35 2 0-16,-21-8 3 16,-95 6 1-16,-54 9-1 15,-17-44-2-15,-32 19-4 16,-59-47-2-16,-8 25 0 0,-102-31 2 16,-85-23-7-1,-63 26-3-15,-46 31-10 16,3 26-5-16,1 21-15 15,27 16-7-15,19 19-99 16</inkml:trace>
  <inkml:trace contextRef="#ctx0" brushRef="#br0" timeOffset="141147.923">9846 13662 184 0,'4'-12'68'0,"-4"6"-52"0,3-7 3 0,-3 10-1 16,0-7-5-16,0-2 0 15,-3-1 1-15,-1-5 2 16,-3 5-9-16,-4-3 7 0,-6 7 5 15,-11 6-8-15,-11 3-1 0,-7 3-2 16,-7 3 2-16,-14 4-3 16,-25-1-2-16,-10-6 2 15,-15 7 2 1,-27 5-2-16,-4 1-2 0,-15 3 2 16,-13 3 0-16,14 3 5 15,-8 16 5-15,5 12-5 16,16 6-2-16,8 4-3 15,11-3-2-15,17-7 1 16,25-6 3-16,17 6-2 16,32 1-2-16,32 2 2 15,25 10 0-15,28-6-1 0,38-4-1 16,33 0-1 0,38-5 2-16,32-1-1 0,46-6 0 15,24-7 1-15,33-2 1 16,34-7 5-16,29-19 3 15,14-9-4-15,3-12-1 16,-6-13-6-16,3-13-1 16,-4-15-1-16,-31-19 1 15,-18-4-2-15,-43-5 2 16,-27-1-2-16,-43-15-1 16,-57-3 3-16,-48 3 0 15,-61-1-8-15,-53 1-4 16,-56-6 0-16,-53 21 3 15,-67 13-2-15,-42 19 1 16,-25 28-36-16,-29 25-14 0,-17 22-68 16,8 7-30-16,23 2 35 15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1T13:38:16.952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4717 9872 168 0,'0'0'66'0,"-4"0"-52"0,4 0 8 0,0 0 1 15,0 0-8-15,0 0 0 16,-3 0-1-16,3 0 2 16,0 0-9-16,0 0 7 0,0 0 5 15,0 0 1-15,0 0 0 16,0 0-4-16,0 0 0 16,0 0 0-16,0 0-1 15,0 0-3-15,0 0 0 16,0 0-3-16,3 0 2 15,4-4 0-15,0 1 3 16,0 0-5-16,4 3-1 16,-1 0-2-16,8 0-1 15,-4 0-3-15,0 0 1 16,4 0-2-16,3 3 2 16,0-3 0-16,-3 0 1 0,0 0 0 15,-1 0 2 1,-3 0-3-16,4 3 0 0,0 1 1 15,-1-1 2-15,1-3-3 16,3 3-2-16,-3 0 2 16,-1 0 0-16,1 0 5 15,3-3 3-15,-3 0-4 16,14-3 1-16,10 0-3 16,7-3 0-16,4-1-6 15,-18 4 1-15,-3 0 0 16,14 0 0-16,-14 3 0 15,7 0 2-15,-8 0-1 16,8 0-1-16,-7 0 1 16,10-3-1-16,15 0 0 0,-15 0 0 15,-10-1 0-15,10 1 0 16,-7 0 0-16,8-3 2 16,-4 6-1-16,-8 0-1 15,1 0-2-15,0 0 1 16,-4 0 1-16,-3 0 2 15,-4 0-3-15,7 0 0 16,-3 0 1-16,10 0 2 16,-10 0-3-16,10 6 0 15,0-6 1-15,4 3 2 16,-7-3 1-16,7 3 1 16,-4 1-2-16,0-1 1 15,-3 0-2-15,7-3-1 0,-7 0 1 16,17 0 1-16,-7 0-3 15,18 0 0-15,-10 0 1 16,13 0 2-16,-14 0-1 16,19-3 2-16,-16 0-2 15,26-1 2-15,-14 4-2 16,13 0 2-16,-13 0-2 16,13 0-1-16,-10 0 1 15,21 0 1-15,-13 0-1 16,16 4-1-16,-24-1 1 15,29-3-1-15,-22 0 2 16,28 0 1-16,-21 0-1 16,11 0 1-16,-18 0 0 15,21 0 3-15,-21 0-3 0,18 3-2 16,-18 0-3-16,7 3-1 16,-14-3-1-16,18 1 3 15,-18-4 2-15,21 0 2 16,-17 0-4-16,10 3 1 15,-14 0 0-15,17-3 2 16,-16 0 1-16,23 0 1 16,-17 0-2-16,15 3 1 15,-19 0-2-15,25-3-1 16,-17 0-2-16,21 3 1 16,-18 0 1-16,18 1 0 15,-22-1 2-15,33-3 1 0,-22 0-4 16,18 3 1-16,-22 0 2 15,36-6 1-15,-25 3-4 16,25 0 1-16,-28 0 0 16,39-3 0-16,-29 0 0 15,32 3 2-15,-32 0-12 16,47 0-6-16,-37 0 20 16,30 0 8-16,-33 0-8 15,46 0-1-15,-35 0-2 16,28-4-1-16,-35 4 0 15,35 4 0-15,-35-1-3 16,14 0 2-16,-28 0 1 16,24 0 0-16,-27 0 0 15,6 7 0-15,-21-7 0 0,4 6 0 16,-18-9 2-16,10 6 1 16,-17-2-1-16,4-4-2 15,-11 0 1-15,3 0 1 16,-13 0 1-16,-5 0 1 15,-6 0-2-15,-4 0-2 16,-3 0 3-16,-4 0 2 16,-3 0 2-16,-4 0 3 15,0 0-1-15,-3 0 0 16,-1 0-5-16,-3-4-3 16,0 4 0-16,0-6-1 15,0 6 0-15,-3-3 2 16,0-3-1-16,3 6-1 0,-4-3 1 15,4-4-1-15,-3 7 0 16,3-6 0-16,-4 3 0 16,4-6 2-16,-3 2 1 15,3-2 3-15,-4-1-1 16,1-5 0-16,-1 2-6 16,1-12 1-16,0 6 0 15,3-6 0-15,-4 3-3 16,4-12 0-16,-3 6 2 15,3-10 2-15,-4 7 2 16,1-4 1-16,-1 7-5 16,1-7 1-16,-1 7 0 15,1-3 0-15,-4 6 0 16,3-10 2-16,-3 13-3 0,0-6 0 16,0 6 1-16,4-3 0 15,-4 3 0-15,0 3 0 16,0 4 0-16,0-1 0 15,0 3-3-15,0 4 0 16,0 0-1-16,0 2 3 16,0 1-2-16,0 3 1 15,0-3 2-15,0 6 0 16,0 0-3-16,0 0 2 16,0 0 1-16,0 0 2 15,0 0-3-15,0 0 0 16,0 0 1-16,0 0 2 15,0 0-1-15,-7 0 2 16,3 0-2-16,-3 0-1 0,4 0 1 16,-4 0-1-16,0 0 0 15,0 0 0-15,0 0 0 16,-4 0 0-16,4 0-3 16,-7 0 2-16,3 0 1 15,-6 0 2-15,3 0-1 16,-8 0-1-16,5 0 1 15,-4 0-1-15,3 0 0 16,-3 0 2-16,0 0-3 16,-1 0 0-16,5 0-1 15,-4-4 0-15,3 4 4 16,-3-6 1-16,3 6-4 0,-3 0 1 16,0 0 0-16,-4 0 0 15,4 0 0-15,-4 0 2 16,4 0-1-16,0 0-1 15,3 0-2-15,-3 0 1 16,3 0 1-16,1 0 2 16,3 0-1-16,-4 0-1 15,4 0 1-15,0 0-1 16,0 0-3-16,-4 0 2 16,4 0 1-16,-4 0 2 15,4 0-1-15,-3 0 2 16,3 0-4-16,-4 0 0 15,4 0 1-15,0 0 2 16,3 0-3-16,-3 0-2 16,3 0 2-16,-3 0 0 0,4 0 1 15,-1 0 2-15,1 0-1 16,-1 0 2-16,4 0-4 16,-4 0 0-16,4 0 1 15,-3 0 0-15,3 0 0 16,-4-3 2-16,4 3-1 15,-4 0-1-15,4 0-2 16,-3 0 1-16,3 0 1 16,-4 0 0-16,1 0 0 15,-1 0 2-15,0 0-3 16,1 0-2-16,-1 0 2 16,1-6 0-16,-1 6 1 0,-3 0 0 15,3 0 0-15,-3 0 2 16,0 0-1-16,-4 0-1 15,4 0 1-15,-7 0-1 16,4 0 0-16,-8 0 0 16,4 0 0-16,-4 0 0 15,4 0 0-15,-4 0 0 16,4 0 0-16,-7 0 0 16,3 0 0-16,-14 0 0 15,4 0 0-15,-21 0 2 16,10 0-1-16,-18 0-1 15,15 0 1-15,-18 0-1 16,14 0 0-16,-25 0 0 0,15 0 0 16,-15 0 0-16,15 0 0 15,-11-3 0-15,14-4 0 16,-18 7 0-16,14-3 0 16,-17-3 0-16,18 6 0 15,-4 0 0-15,10-3 0 16,-3 0 0-16,11 0 0 15,-7-4 0-15,10 4 0 16,-14 0 0-16,14 0 0 16,-14 3 0-16,14 0 0 15,-3 0 2-15,10 0-3 16,-4 0-2-16,8 0 2 16,-4-3 2-16,8 3 0 0,-12-3 2 15,8 0-4-15,-11-1 0 16,-28 1 1-16,32 3 0 15,6 0-3-15,-9 3 2 16,6-3 1-16,-11 4 2 16,12-1-1-16,-22 3-1 15,-39 0 1-15,11 0-1 16,10-6 0-16,36 0 2 16,6 0-3-16,-6 0 0 15,7 0 1-15,-22-3 2 16,12 0-1-16,-23 0-1 15,-34 0-2-15,14 3-1 16,7 0 2-16,28 0 0 16,11 0 1-16,-29 3 0 15,-38 0 0-15,13-3 2 0,8 0-3 16,35 0 0-16,11 0 1 16,-29 0 2-16,-41-3-1 15,16 0-1-15,5 0 1 16,38 0-1-16,7 3-3 15,-28 0 2-15,-43 0 1 16,19 3 0-16,9-3 0 16,5 3 2-16,-1 0-1 15,-3 0-1-15,7-3 1 16,7 0-1-16,7-3 0 16,3-3 0-16,1-4 0 15,-8 1 0-15,-14 0 0 16,8 2 0-16,3 4 0 0,3 0 0 15,-7 0 0-15,-10 3 2 16,-3 3-3-16,6 3 0 16,4-3 1-16,7 1 2 15,-4-4-3-15,-3 0 0 16,-4 0 1-16,4 3 0 16,7-3 0-16,11-3 0 15,-12-1 0-15,1 1 0 16,-3 0 0-16,-4 3 0 15,10 0 0-15,0 0 0 16,12 0 0-16,-9 3 2 0,1 0-3 16,-10 4-2-16,6-1 4 15,8 0 1-15,6-3-3 16,4 1 1-16,11-4 0 16,-4 0 2-16,4 0-1 15,3 0-1-15,-7-4 1 16,4 1-1-16,3 0-3 15,-7 0 2-15,7 0 1 16,8 0 0-16,-5 0 0 16,8-1 0-16,3 4 0 15,1 0 2-15,6 0-3 16,-3 0 0-16,7 0 1 16,3 0 0-16,4 0 0 15,0 0 0-15,0 0 0 0,7 0 2 16,0 0-3-16,-3-3 0 15,3 3 1-15,0 0 0 16,-4-3-3-16,-3 3 2 16,3-3 1-16,-3 3 2 15,4-3-1-15,-1 3 2 16,1 0-2-16,-1 0-1 16,1 0 1-16,3 0-1 15,0 0 0-15,-4-3 0 16,-3 3 0-16,0 0 0 15,0 0-3-15,-7 0 2 16,3 0 1-16,-3 0 2 16,-3 0-1-16,-1 0-1 15,0 0-2-15,1-3 1 0,-4-1 1 16,-1-2 2-16,5 6-3 16,-1 0 0-16,4 0 1 15,0 0 2-15,3 0-3 16,8 0 0-16,-4 0 1 15,0 0 2-15,7 0-3 16,0 0-2-16,0 0 2 16,0 0 0-16,0 0-2 15,0 0 2-15,0 0 1 16,3 0 0-16,1 10-3 16,-1-4 2-16,1 0-1 15,-1 0 0-15,-3 1 2 16,4-1 2-16,-1 0-1 0,1 4-1 15,-1-1-2-15,1 0 1 16,-1 4 1-16,1 6 0 16,0 0 0-16,-4 6 0 15,0 0 0-15,0 3 0 16,0 0-3-16,0 0 2 16,3 10 1-16,-3 0 0 15,0 2-3-15,0 8 2 16,0-1 1-16,0-7 2 15,0-2-1-15,0-7 2 16,4-6-2-16,-1-3 2 16,1-3-2-16,-1-6-1 15,1-4 3-15,-1 0 2 0,1-2-2 16,-1-1-2-16,-3 0 0 16,0 1 1-16,0-4-1 15,0 3-1-15,0-6-2 16,0 6 1-16,0 1 1 15,0-1 2-15,0-3-1 16,4-3-1-16,-1 0 1 16,1 6-1-16,-4-3-3 15,3 4 2-15,-3-4 1 16,0 6 2-16,0-3-1 16,0 4-1-16,0 2 1 15,0-5-1-15,4-4 0 16,-1 0 0-16,1 0 0 15,0 0 2-15,6 0-1 0,-3 0-1 16,-3-3 1-16,3 4-1 16,0-1 0-16,-4 0 2 15,4 0-3-15,-3 0 0 16,-1 0 1-16,4 0 2 16,1-3-1-16,2 0 2 15,1-3 0-15,-4 0 1 16,3 0-2-16,-3 0-2 15,0 3 1-15,8-3 1 16,-5 0-3-16,1 3-2 16,-1 0 2-16,4-4 2 15,4 1 0-15,0 0 2 0,-1 0-2 16,1 0-1-16,3 3-2 16,-7 0-1-16,4 3-40 15,-4 0-19-15,-3 0-59 16,10 7-25-16</inkml:trace>
  <inkml:trace contextRef="#ctx0" brushRef="#br0" timeOffset="39752.423">3171 13628 200 0,'-14'-6'74'0,"7"6"-58"0,-3-4 16 0,-1 1 4 15,1 0-11-15,-1 0-3 16,-3 0 1-16,-4 0 0 16,1 0-12-16,-1 0 2 0,-7-1 3 15,-3 1 3-15,3 0 1 16,1 0-7-16,2 3-3 15,1 0 1-15,-7-3 0 16,0 3-1-16,0 0 1 16,-4-6 0-16,-10 6 1 15,-4 0-2-15,0 0 1 16,-11 0-4-16,12 0 1 16,-8 0-7-16,-4 0-1 15,1 0 0-15,-4 0 2 16,0 0 1-16,-7 0 1 0,10 6-2 15,1-6-2-15,6 0 3 16,-2 3 0 0,6 0-1-16,-11 0 1 0,1-3-2 15,3 0-1-15,-7 0 1 16,7 0-1-16,-3 0 0 16,13-3 0-16,-3 3 2 15,-3 0 1-15,7 0-1 16,-11-3-2-16,3 3 1 15,1 0-1-15,-7 0 0 16,3 0 2-16,-11 3-1 16,11 3 2-16,-3 4-4 15,6-1-2-15,-3 4 4 16,1-1 1-16,6 4 0 0,-4 0 1 16,8 2-2-16,3 4-1 15,-3 4-2-15,7 5 1 16,6 0 1-16,1 10 2 15,3 0-1-15,4-1-1 16,4 1 1-16,2 0-1 16,5-3-3-16,-4-1 2 15,3 1 1-15,4 0 0 16,0 2 0-16,4 4 2 16,-1 3-1-16,4-3 2 15,4 6-2-15,-1-9-1 16,4-6 3-16,4 5 0 15,-1-8 1-15,4-1 0 0,-3-9 0 16,10 6 2-16,4-6 1 16,10 0 1-16,0-3-7 15,11 3 0-15,7-10 1 16,-3 7 1-16,2 0-1 16,-2-3 1-16,-4-7 0 15,14-3 3-15,3-3-3 16,11 1 0-16,4-4 1 15,-4 0 2-15,0 0-3 16,0-4 0-16,11 1-3 16,7 0-1-16,-11 6 3 15,-4-3 3-15,4-3-4 16,4-3-1-16,10 0 0 16,4-1 2-16,-11 1 1 0,-7-6 1 15,8 2-2-15,2 7-2 16,-2-3 3-16,-5 12 0 15,-6-3-1-15,-11 3 1 16,10-2-2-16,1 5-1 16,7-3 1-16,3 1-1 15,-10-4 4-15,3-6 5 16,10-7-3-16,8-2 2 16,-7 2-7-16,0 1-1 15,3-1 0-15,7 1 2 16,-3 6-3-16,3-3 0 15,-6 6 1-15,6-10 2 0,14 4-1 16,-3 0-1-16,-11-1-2 16,11-2 1-16,11 3 1 15,-4-1 2-15,-11 1 1 16,8 0 1-16,2 0-5 16,1 2 1-16,-14 4-2 15,0 4 0-15,-4-4 2 16,8 6 2-16,-4 0-1 15,-11-3-1-15,-3-3 1 16,6 0-1-16,5 0 0 16,-1 0 0-16,-10 0-3 15,-1 0 2-15,-2 0 3 16,6 0 1-16,-3 0-4 0,-4 3 1 16,-11 1 0-16,1-1 0 15,3 3 0-15,0-3 2 16,0 3-1-16,-3-3-1 15,-11 1-2-15,-3-4 1 16,3-4-1-16,-4 1 0 16,-3-3 2-16,-4 3 0 15,-3-3 0-15,-7-1 0 16,-7 1 2-16,-7-3 1 16,-4-4-1-16,-7-6 1 15,-3 1-2-15,-8-8-1 16,-3-5 1-16,-7-10 1 15,-10 4-1-15,-8-7 2 16,-10 0 0-16,-7 6 1 0,-18 7-5 16,0 0 1-16,0-4 0 15,-3 7 2-15,-11-3-3 16,-11-4 0-16,-14-6 1 16,4 4 0-16,3-7 0 15,-20-3 0-15,-12-3 0 16,4 9 0-16,-7 0 0 15,-14 10 0-15,-3-1 0 16,3 4 0-16,-11 0 0 16,-14 3 0-16,11 6 0 15,-14 0 0-15,3 3 0 16,-3 7 0-16,-11 6 0 16,11-3 0-16,-8 6 0 0,1-3 2 15,17-4-3-15,1 4 0 16,-5-3 1-16,8-4 0 15,14 1 0-15,0 3 0 16,-4 3 0-16,11 3 2 16,7 3-3-16,8 3 0 15,-1-3 1-15,7 7 0 16,11-10 0-16,17 0 0 16,11 6-7-16,11-6 0 15,-1 0-19-15,11 0-6 16,7-6-36-16,4 6-16 15</inkml:trace>
  <inkml:trace contextRef="#ctx0" brushRef="#br0" timeOffset="40896.257">1161 14145 208 0,'7'-9'77'0,"-4"6"-60"0,1-7 13 0,-4 7 1 16,0 0-1-16,0 0 2 15,-4 0-2-15,-3 3-1 16,0 6-16-16,-7 3 3 0,0 1 4 15,-7 2-2-15,7 1-1 16,0-1-3-16,3-2 1 0,0-1-6 16,11 1-3-16,0-1-1 15,4-9-1-15,6-3-2 16,8-6 1-16,3-1 2 16,4-6 4-16,-4-2 5 15,-3-1 1-15,-11-3 3 16,0 3 1-16,-7 0 3 15,-7 10 1-15,0 9-6 16,-7 6 0-16,-4 7-10 16,-3 5-4-16,3 4-2 15,4 4-1-15,4-5-3 16,6-2 2-16,4-3 1 16,7-7 0-16,4-5 2 0,6-8 1 15,4-2 3-15,1-3 1 16,-1-1 1-16,-4 1 0 15,8-7 0-15,-11-3 0 16,0 1 2-16,-3 2 1 16,-8 3 3-16,-13 10 2 15,-4 9-7-15,-4 7-3 16,0 6-3-16,1 0 0 16,10-4-4-16,0-2 0 15,7-4-1-15,3-9 0 16,4 0-5-16,-3 0 0 15,6-3-61-15,5-3-24 16,-1 3-135 0</inkml:trace>
  <inkml:trace contextRef="#ctx0" brushRef="#br0" timeOffset="42246.088">18486 3168 260 0,'-22'0'99'0,"12"3"-77"0,-1 3 22 0,4-3 5 16,0 4-11-16,4-4 0 15,-1 3-6-15,1 0 0 16,6 1-18-16,4 5 5 0,4-2 4 16,3-10 3-16,11 9 4 15,3-9-7-15,11-9-2 0,28-1-1 16,21-5 2-16,7-1-8 16,28-3-3-1,8 3-2-15,-4 7-1 0,0 0-2 16,4 5-1-16,-12-5-3 15,-16 18 1-15,-15-9-2 16,-14 4 2-16,-14 2-2 16,-11-6 2-16,-6 3-2 15,-11-3 2-15,-8 0 0 16,-3-3 3-16,-10 3-14 16,-4 0-7-16,-7 0-34 15,-7 0-14-15,-4 6-27 0,-6 3-11 16,-4 4-80-1</inkml:trace>
  <inkml:trace contextRef="#ctx0" brushRef="#br0" timeOffset="42651.124">19265 3387 288 0,'14'-22'110'0,"-10"13"-86"0,-4-4 24 0,0 13 5 0,0-6-2 16,-4 0 2-16,4 3-10 15,0 0-1-15,0 3-24 16,0 3 3-16,4 12 0 0,-1 4-5 15,-3 16-1-15,0 2-3 16,-3 10 2-16,-4 29-5 16,0 2-3-16,0 0-6 15,0-5 0-15,0-8 0 16,0-11 0-16,3-4 0 16,0-6 0-16,4-7-7 15,-3-5 0-15,-1-4-37 16,1-9-13-16,-4-7-20 15,-4 4-7-15,-3-7-64 16,0 1-59-16,0-4 81 16</inkml:trace>
  <inkml:trace contextRef="#ctx0" brushRef="#br0" timeOffset="42879.457">18690 4206 296 0,'-7'3'110'0,"11"0"-86"0,6-3 24 0,1 0 7 16,10-3 0-16,18 0 1 16,14-4-17-16,7 1-7 15,21-3-18-15,14-7-4 0,11 4 0 16,-4 2-8-16,1-9-1 16,2 7-3-16,-6-1 0 15,-14 7-40-15,-15-3-19 0,-13 2-27 16,-11 4-10-16</inkml:trace>
  <inkml:trace contextRef="#ctx0" brushRef="#br0" timeOffset="43195.119">19971 4118 416 0,'3'-9'154'0,"-3"-1"-120"0,0-2 12 0,0 5-2 15,0-5-13-15,0-7-1 16,4-9-8-16,3 0-1 16,7-4-12-16,7 1-1 0,7-4-1 15,11 7 3-15,4 16 1 16,2 12-1-16,-6 12 1 16,-4 7-4-16,-10 6 1 15,-4 3-7-15,-7 7-1 16,-3-7 0-16,0 3 2 15,-4-2-10-15,0-1-4 16,3-3-27-16,1-6-13 16,-1-7-14-16,1-2-5 15,0-10-16-15,-1 0-6 16,8-4-55 0</inkml:trace>
  <inkml:trace contextRef="#ctx0" brushRef="#br0" timeOffset="45068.06">20560 3949 280 0,'0'-16'107'0,"0"13"-83"0,0-10 15 0,0 10 1 16,0 0-2-16,0 0 4 16,0 0-6-16,0 3-1 15,0 6-20-15,0 7 4 0,0 5 4 16,0 7-8-16,0 1-1 16,3 2-2-16,4 3 2 15,4-6 4-15,10-3 3 16,4-12-5-16,3-1 1 15,4-9-6-15,3-9 1 16,0-1-7-16,-6-6-3 0,-5-2-1 16,-6-4 1-16,-4-3-1 15,-7-10 2-15,-3 7-2 16,-4-3-1-16,-4 2-2 16,-3 20 1-16,0 9 1 15,0 0 0-15,0 9 0 16,7 7 0-16,7-3-3 15,4 2 0-15,6-2-1 16,8-4 0-16,3-3 3 16,4-6 2-16,3-6 2 0,0-3 1 15,-3-4-5 1,-7-2 1-16,-11-1 2 16,-10 3 3-16,-8 4-2 0,-7 9-2 15,-3 9 0-15,0 4-1 16,0 9-3-16,4 3 0 15,2 0 2-15,8 3 2 16,4-6-5-16,10-3 1 16,11-6 1-16,10-7 1 15,11-3 1-15,3-3 0 16,1-3 2-16,-8-3 1 16,-3-4 3-16,-7-6 1 15,-8 1 1-15,-6-7 2 16,-7-10-5-16,-4-5-1 15,3-7-2-15,-6-3-2 0,-1 6 1 16,4 10-1-16,0 6-5 16,4 6-1-16,3 6-2 15,7 7 0-15,7 6-35 16,11 6-16-16,4 7-32 16,2 3-11-16,5-4 17 15,-4-3 11-15,0-2 45 16,-4-7 19-16,0 0 31 15,-7-7 14-15,-3 7 15 16,-4-3 9-16,-6-3 1 0,-5-3 0 16,-10-1-19-16,-7 1-8 15,-7-1-10-15,-7 1-5 16,-4 3-8-16,-3 0-4 16,0 2-3-16,0 8 0 15,3 5-4-15,4 10-2 16,4 0-1-16,3 9 3 15,7 3 0-15,3 0 1 16,8-2-3-16,-1 8 0 16,1-12 2-16,-1 0 2 15,-2-3 0-15,-1 0 2 16,-7-3 11-16,0-6 8 16,-7 2-11-16,-4-5-4 15,-7-4-4-15,-3-6-3 16,0 0 1-16,3 0-1 0,4 0-18 15,-3-3-8-15,2 0-30 16,5 0-13-16,-1-4-16 16,11 4-5-16,0 0 11 15,11-6 9-15,14 6 32 16,3-4 16-16,4-2 22 16,3 6 13-16,7-3 25 15,8-4 10-15,6 4 9 16,4-4 2-16,-4-2-6 15,1-7-3-15,-4-6-21 16,-7-9-10-16,-8 2-3 16,-16 4 0-16,-5 6-1 15,-10-3 4-15,-10 6-5 16,-11 10 0-16,-15 18 0 0,-9 19 4 16,-5 7-6-16,4 2-2 15,8-2-3-15,13 3-2 16,18-7-6-16,25-3 1 15,17-3 2-15,11-12 1 16,11-1-12-16,3-9-4 16,3-3-47-16,-6 0-18 15,-4-3-26-15,3 0-11 16,-3 0-36 0</inkml:trace>
  <inkml:trace contextRef="#ctx0" brushRef="#br0" timeOffset="46316.157">23696 3064 240 0,'-3'-22'90'0,"3"7"-70"0,3-1 13 0,1 4 1 15,3-1 4-15,0 4 4 16,3-1-5-16,1 10 0 16,3 3-21-16,0 16 8 0,-3 16 6 15,-1 18-7-15,-6 25-1 16,-1 7-13-16,-3 0-3 16,-3 6-6-16,-1 12-1 15,1-15 3-15,-1-10 1 16,1-12-1-16,-1-9-2 15,1-14 1-15,3-8-1 16,0-4-5-16,3-12 1 16,1-13-44-16,-1-9-21 15,-3-12-77-15,0-14-64 16,-7-15 77-16</inkml:trace>
  <inkml:trace contextRef="#ctx0" brushRef="#br0" timeOffset="46676.614">23689 2980 272 0,'-11'-13'101'0,"15"4"-78"0,7-7 6 16,-1 7 0-16,8-16-7 0,3-4-1 16,7 4 0-16,7-9 1 15,15 2-12-15,13 11 3 0,11 2 3 16,-3 19-2-16,-8 12 0 15,-3 10 0-15,-10 6 2 16,-8 7 4 0,-10-7 2-16,-14 7 6 0,-11-1 5 15,-18 4-18-15,-17-4-8 16,-22 7-3-16,-13-3-1 16,-4 2-1-16,3-5 1 15,8-4-2-15,3 1 2 16,4-14-7-16,6 11 1 15,12-4-19-15,6 0-6 16,7 0-27-16,11-3-12 16,7 3-27-16,11-3-11 15,6 3-31-15</inkml:trace>
  <inkml:trace contextRef="#ctx0" brushRef="#br0" timeOffset="46991.104">24144 3920 316 0,'-14'-3'118'0,"3"0"-92"0,-3-6 15 0,7 6 0 15,-3-4-8-15,-1-11 1 16,1-8-11-16,2-11-3 15,5-7-12-15,6 3-3 0,5 0 1 16,6 1-3-16,0 5 0 16,3 7-1-16,5 6-2 15,2 3-2-15,1 7-1 16,3 5-14-16,4 7-4 16,3 3-38-16,4 4-14 15,0 2-66 1,3 4-48-16,0-1 81 15</inkml:trace>
  <inkml:trace contextRef="#ctx0" brushRef="#br0" timeOffset="47291.391">24620 3616 252 0,'-17'0'93'0,"-1"0"-72"0,-14 7 16 0,15-4 4 0,-8 3-4 16,-3 6 2-16,-4 4-12 16,0 3-7-16,4 3-11 15,0 6-2-15,7 3 0 0,10 1-3 16,11-4-1-16,11-3 5 15,20-3 3-15,22-3 2 16,14-19 3-16,0 0 4 16,0-13 4-16,-3-9 1 15,-8-15 0-15,-13-1-10 16,-15 1-4-16,-14 2-2 16,-14 4 1-16,-14-1-7 15,-14 4-4-15,-15 3 0 16,-2 6 0-16,-1 7-6 0,7 9-3 15,7 3-25-15,11 3-10 16,10 6-26-16,11 7-7 16,11 9-91-1</inkml:trace>
  <inkml:trace contextRef="#ctx0" brushRef="#br0" timeOffset="47562.663">24945 3648 352 0,'3'-22'132'0,"-3"19"-103"0,0 3 5 0,0 0-5 16,-7 12-2-16,-3 13 6 0,-4 16-5 15,0 9-2-15,-1 16-14 16,5 3-1-16,-1 19 0 0,4 6-6 16,4 3-3-16,-1 0-1 15,1-9-1-15,-1-10-5 16,4-6-1-16,0-15-6 15,4-16-3-15,-1-19-27 16,4-16-10-16,4-16-8 16,-1-11-4-16,1-14-74 15,3-21-42 1,0-17 85-16</inkml:trace>
  <inkml:trace contextRef="#ctx0" brushRef="#br0" timeOffset="48356.586">24857 3720 288 0,'-21'9'107'0,"10"4"-83"0,-3 5 2 0,7-2-4 16,3 0-3-16,4 0 3 16,4-1 5-16,6 1 4 15,8 0-17-15,14-4 5 0,14 7 2 16,10-10-5-16,4-9 1 16,-3 0-8-16,-8-9-3 15,-3-10 3-15,-4-6 2 16,-10-9 0-16,-11-4 3 15,-10 0-3-15,-11 7-1 16,-11 0-4-16,-10 2-1 16,-18-5-3-16,-14 9-2 15,0 6 3-15,4 10 0 16,3 2-8-16,11 7-2 16,6 7 4-16,12 5 1 0,6 4-3 15,15-1 1-15,17 4 0 16,14 0 2-16,11 0 1 15,3 0 1-15,1-4 0 16,-1-8 2-16,8-7-1 16,-4-3 2-16,3-4-2 15,-3 1-1-15,-4 0 1 16,-3-1 1-16,-3-2-3 16,-5 3 0-16,-2-1 1 15,-5-2 2-15,-2 0-1 16,-5-1-1-16,-3 1 1 15,-3-1 1-15,-7-2 1 0,-4-1 1 16,-11 4 2-16,-6 0 1 16,-12-1-3-16,-13 7-3 15,-7 3 0-15,0 6-1 16,3 10 0-16,3-3 2 16,8 8-6-16,7 5-1 15,7 5-1-15,10 3 2 16,11 7 4-16,11-10 2 15,10 4 0-15,8-4 1 16,2-6-4-16,5-3-2 16,-1-9 2-16,4-4 2 15,3-9 0-15,1-9 2 16,-11-4 2-16,-11-9 2 16,-11-9-1-16,-10-7 1 15,-7-2-4-15,-3 2 0 0,-4 4-1 16,3 5-2-16,4-5 1 15,4 15 1-15,10 3-8 16,7 7-1-16,7 0 2 16,8 2 2-16,-1 4 2 15,4 6 1-15,-4 4-27 16,0-4-9-16,-3 3-35 16,3 0-15-16,-3 1-14 15,-4-1-3-15,-3 0-17 16</inkml:trace>
  <inkml:trace contextRef="#ctx0" brushRef="#br0" timeOffset="49002.204">26264 3720 204 0,'-14'12'77'0,"11"-2"-60"0,3-1 6 0,0-3-1 16,3-3 1-16,4 7 6 16,7-10 8-16,4 0 7 15,3 0-24-15,4-10 16 0,0 1 4 16,3-10-7-16,0-3-4 15,-3-3-13-15,3-6-3 16,-3-7-3-16,-4 1-1 16,0-17-3-16,0-18-1 15,0-9-3-15,-3 2-2 16,-4-2 1-16,-7 18-1 16,0 10 8-16,-3-16 5 15,-1-10-2-15,-3 20 1 0,0 6-5 16,-3 12 1-16,-1 13-3 15,1-1 0-15,-1 20-3 16,-3 9 1-16,0 22 0 16,0 19 1-16,-4 12 2 15,4 10 1-15,0 18-3 16,0 23-3-16,4-7 0 16,3-6-1-16,0-7 0 15,3 1 2-15,1-13-1 16,-1-12-1-16,1-16-15 15,-4-16-5-15,-4-16-30 16,-6-15-12-16,-8-12-6 16,-7-10-1-16,-3-13 17 0,-11-22 8 15,4-21 21-15,0-7 10 16,7 10 8-16,3 12 5 16,4 16 27-16,3 12 12 15,7 10 0-15,8 18 2 16,10 10-6-16,11 10-1 15,20 9-4-15,19 9 1 16,6 9-8-16,8 4-2 16,-4 3-8-16,3-9-3 15,-2-4-5-15,-9-6-2 16,-6-6-1-16,-7-3 1 16,-7-7-20-16,-7-3-6 15,-11-6-32-15,-7-3-15 0,-7-3-27 16,-7 0-12-16,-7-4-18 15</inkml:trace>
  <inkml:trace contextRef="#ctx0" brushRef="#br0" timeOffset="49279.183">26988 3274 324 0,'-25'26'123'0,"14"8"-95"0,-6 19 36 0,6-31 11 15,4 13-27-15,7 2-7 16,11 7-11-16,13 7-5 16,15-1-13-16,7-3-1 0,3-10 2 15,1-15-5-15,3-6 0 16,-4-16-4-16,-7-6-1 16,-10-7-6-16,-11-9 0 15,-10 3-19-15,-8 4-6 16,-6-1-1-16,-8 7 3 15,1 2-24-15,-4 7-9 16,3 0-121 0</inkml:trace>
  <inkml:trace contextRef="#ctx0" brushRef="#br0" timeOffset="49571.781">27619 3406 388 0,'-7'-15'145'0,"-4"21"-112"0,-6-3 16 16,3 6 0-16,-8 7-10 16,-2 12 0-16,-8 0-5 15,-7 26-1-15,-3 24-18 16,0 10 6-16,-4 6 3 0,0 16-12 15,0 6-5-15,0-3-4 16,4-13 0-16,3-9-15 0,7-3-5 16,11-10-31-16,7-12-11 15,14-13-47-15,7-15-20 16,4-19-52 0</inkml:trace>
  <inkml:trace contextRef="#ctx0" brushRef="#br0" timeOffset="50923.741">28452 3431 340 0,'3'-28'126'0,"-6"22"-98"0,-5-4 17 0,1 10-1 16,-3 0-13-16,-8 4-1 16,-3 8-11-16,-7 7-1 15,-4 12-11-15,0-3 0 0,1 13 0 16,6 3-6-16,7 3 0 16,8-3-1-16,10-6 0 15,10-10 0-15,18-12 2 16,15-23-1-16,6-5-1 15,-3-16 1 1,-7-4 1-16,-4-2 1 0,-10-1 1 16,-8-2 0-16,-9-7 0 15,-12 6-2-15,-7 10-2 16,-6 3-2-16,-4 18 1 16,-4 14-4-16,4 15 1 15,10 0 0-15,11 6-1 16,11 6 1-16,13 4 3 15,12-4-2-15,6 1 1 0,7-13 2 16,11-13 2-16,11-12 12 16,7-6 8-16,-4-10-7 15,-7-6-3-15,-4-16-7 16,4-15-2-16,0-23-1 16,-3-5 1-16,-4-7-2 15,-18 0-1-15,-7 19 3 16,1-32 0-16,-8 23-4 15,-7-7-1-15,-3 16 3 16,-11 12 1-16,-4 7 0 16,-17 28 1-16,4 0-2 15,-26 34-1-15,-13 32-2 16,-8 34 1-16,-10 29 1 0,-21 49 2 16,-7 26-1-16,7 28 2 15,21-3-2-15,21-10-1 16,18-25 1-16,17-27 1 15,18-36-3-15,7-21-2 16,4-26 2-16,3-21 0 16,-3-22 1-16,-4-23 0 15,-7-30-7-15,-7-23-3 16,-4-6-5-16,-3-12-2 16,0 3 8-16,4 12 4 15,3 13 2-15,7 15 1 16,10 7-3-16,15 12-1 15,10-2 3-15,11 2 3 16,7-6 1-16,18-3-1 0,7-3-52 16,-4 6-25-16,0-3-102 15</inkml:trace>
  <inkml:trace contextRef="#ctx0" brushRef="#br0" timeOffset="51599.799">30127 2879 308 0,'4'-25'115'0,"3"16"-89"0,0 0 10 0,-4 9-2 0,1 9-2 16,-1 16 4-16,-3 13-9 15,-7 15-4-15,-10 19-13 16,-8 16-2-16,-3 3 2 0,-4-10-4 16,0-9-1-16,1 4 4 15,6-26 2-15,4-9-4 16,7-10 1-16,3-18-1 15,11-13 1-15,7-7-7 16,7-15 0-16,4-15-1 16,3-29 0-16,4-16 0 15,38-90 0 1,1 31-3 0,-4 34 0-16,-4 19-1 0,1 26 3 15,-12 21-2-15,-2 19 1 16,-4 22 8-16,-8 22 4 15,-2 22 1-15,-8 15 3 16,-7 4-5-16,-11 19-3 16,-3 5-3-16,-10 7 0 15,-4-9-2-15,-8-7-1 16,-2-15-26-16,-1-6-12 16,-3-10-36-16,0-25-16 15,-1-7-84 1</inkml:trace>
  <inkml:trace contextRef="#ctx0" brushRef="#br0" timeOffset="51748.821">30028 3115 268 0,'8'-10'101'0,"6"20"-78"0,17-1 2 16,-6 0-5-16,24-5-13 16,18 8-2-16,8 7-3 15,-5 0 1-15,4 0-112 16,0 6-51-16,-7-7 65 15,-14 7 35-15</inkml:trace>
  <inkml:trace contextRef="#ctx0" brushRef="#br0" timeOffset="52231.792">31059 3312 292 0,'-11'-19'110'0,"-3"13"-86"0,-7-7 9 0,7 7-3 15,-8 3-12-15,-6-3-3 16,-11 6-4-16,-6 6 0 16,-8 3-6-16,7 10-3 0,3 3-1 15,8 6-4-15,7 1 2 16,7 2-1-16,10 0-2 16,8-2 3-16,6-4 2 15,8-3 2-15,10-13 3 16,7 0 3-16,7-5 2 15,4-11-3-15,0-8 0 16,0-7-5-16,0-19 0 16,-4-19 1-16,-3-5 0 15,-1-8-2-15,-2-18-2 0,-1-21-2 16,-3-1 1 0,-8 3 1-16,-3 7 2 0,-7 12 3 15,-3 28 2-15,-4 13 1 16,-4 28 2-16,-6 22 1 15,-1 19 3-15,-3 15-7 16,0 29-4-16,-4 18-2 16,4 10 1-16,0 10-1 15,0 15-1-15,3-4-2 16,8-11 1-16,6-4-32 16,4-19-13-16,8-15-30 15,2-22-10-15,15-7-53 16</inkml:trace>
  <inkml:trace contextRef="#ctx0" brushRef="#br0" timeOffset="52697.087">31447 3256 344 0,'-29'-25'129'0,"8"15"-100"0,-14-9-2 0,17 16-6 15,-6 0-9-15,-5 3 3 16,-2 6-6-16,-1 13-3 0,0 0-3 16,4 15-5-16,3 1-1 0,8 3-1 15,6 2 3-15,7-5 0 16,8-1 1-16,7-9 0 16,3 4 2-16,7-17 1 15,4-2 3-15,3-7-1 16,0-6 0-16,0-7-3 15,4-12 1-15,-4-15 0 16,0-23 1-16,1-6-5 16,-1-12 1-16,0-19 0 15,-7 6 2-15,-7 19-1 16,0-16 2-16,-3 22 13 16,-4 3 9-16,-3 10-6 15,-4 22-3-15,-7 2-9 16,-4 20-3-16,0 15-2 0,-3 19-2 15,0 22 1-15,-3 16 1 16,2 0-1-16,1 21-1 16,0 23-17-16,4-7-6 15,3-6-51-15,3 0-19 16,11-12-71 0</inkml:trace>
  <inkml:trace contextRef="#ctx0" brushRef="#br0" timeOffset="52864.953">31729 3409 340 0,'-11'-18'129'0,"1"18"-100"0,-8 6-7 0,7 0-9 0,-3 3-11 16,0 10-2-16,4 0-17 16,-1 3-9-16,4 3 14 15,0 0-59-15,7 10-21 0,7 5-19 16</inkml:trace>
  <inkml:trace contextRef="#ctx0" brushRef="#br0" timeOffset="53029.574">31814 2970 328 0,'-36'-44'123'0,"36"44"-95"0,-24-6-13 0,16 6-12 15,1 3-37-15,0 7-13 16,7-1-79-16,4-3-35 16</inkml:trace>
  <inkml:trace contextRef="#ctx0" brushRef="#br0" timeOffset="53251.459">32110 2889 376 0,'3'-44'140'0,"-3"25"-109"0,-3 3 7 0,-1 10-6 16,-3 3-12-16,0-3 1 15,0 12-10-15,0 7-4 0,-3 9-4 16,2 18 0-16,1 7 0 0,0 10-4 16,0 21 1-16,0 7 0 15,0 3 2-15,0-10-23 16,-3-12-8-16,-1 0-24 15,0-26-6 1,1-11-57-16</inkml:trace>
  <inkml:trace contextRef="#ctx0" brushRef="#br0" timeOffset="53542.905">31895 3124 236 0,'31'22'88'0,"-16"-3"-69"0,13 9-5 0,-14-15-7 16,7 2-7-16,7 4 0 16,11 0 0-16,3-4 2 15,1-11-1-15,-4-1-1 0,-4 0 3 16,-11-3 0-16,-6 3 3 16,-7 3 17-16,-8 4 9 15,-6 5-10-15,-8 4-4 16,1 6-16-16,-1 4-4 15,4-1-1-15,3 3-2 16,4-3-56-16,4 4-26 16,-4-1-25-1</inkml:trace>
  <inkml:trace contextRef="#ctx0" brushRef="#br0" timeOffset="53726.272">32410 3014 328 0,'-25'-47'123'0,"25"47"-95"0,-14-6-8 15,10 6-9-15,1 6-23 16,-1-6-7-16,4 10-10 16,0 2-5-16,7 10-89 15,0 0-39-15</inkml:trace>
  <inkml:trace contextRef="#ctx0" brushRef="#br0" timeOffset="54052.217">32590 3434 308 0,'-11'-15'115'0,"0"8"-89"0,-6-2 5 0,6 6-3 16,-3 0-12-16,-4 3-1 15,1 0-7-15,-1 6 0 16,1 3-5-16,2 1-2 0,5 9 0 16,10-10-1-16,3 4 0 15,12-4 6-15,2 0 4 16,4 1 8-16,4-10 3 16,-4-3 5-16,-3-7 3 15,-8-5-9-15,-6 2-4 16,-8-6-9-16,-3-3-3 0,-3 10-18 15,-1 2-7-15,1-2-26 16,3 18-7-16,3 4-10 16,4 5 0-16,7 4-77 15</inkml:trace>
  <inkml:trace contextRef="#ctx0" brushRef="#br0" timeOffset="54198.47">32741 3547 328 0,'36'-3'123'0,"-22"-3"-95"0,7-4 20 0,-18 7 5 16,1 0-25-16,-1 0-5 15,1-6-14-15,0 9-6 16,-1 0-2-16,1 0-6 0,3 9 1 16,3-6-3-16,4 7 0 15,0-1-45-15,1 4-18 16,2-4-85 0</inkml:trace>
  <inkml:trace contextRef="#ctx0" brushRef="#br0" timeOffset="55235.317">17470 4983 244 0,'38'0'90'0,"-16"0"-70"0,13 0 10 0,-21 0 2 15,11-3-9-15,17 0-1 16,18-3-1-16,18-4-1 15,10-2-11-15,32-4 3 0,21-9 2 16,21 3-5-16,29-3-3 16,24-3 5-16,21-4 3 15,39 4-5-15,25-9-1 16,21-1 0-16,25 4 2 16,28-1-1-16,32 4 0 0,27-1-8 15,30-2 0-15,27 2 3 16,43 4 5-1,21-6 1-15,17 2 4 0,8 4-5 16,31 3-1-16,11 6-2 16,10 7-1-16,32 5-3 15,-10 11-2-15,17 8 1 16,-116 1-1-16,-190-4-5 16,334 7 1-16,-264-1-73 15,272-2-31-15,-269-4-60 16</inkml:trace>
  <inkml:trace contextRef="#ctx0" brushRef="#br0" timeOffset="60951.967">19216 5425 180 0,'0'-9'68'0,"0"3"-52"0,3-4 17 0,-3 7 4 15,4-3-4-15,-1-3 1 16,1-1-2-16,-1 1 0 16,1-1-17-16,0 4 4 0,-1 3 2 15,1 0-5-15,-1 3 1 16,1 6 3-16,-1 7 2 15,1 5 2-15,-1 4 0 16,1 16-7-16,-1 18 0 16,1 20-8-16,3 2-1 15,0 4 0-15,0 2 2 16,4 17 4-16,-1-7 1 16,-3-10-6-16,0-12-3 0,-3-9 1 15,-4-10 0-15,0-9-3 16,-4-3-3-16,1-10 2 15,3-2 2-15,-4-4-2 16,4-10-2-16,-3-2-7 16,-1-7-4-16,4-6-34 15,0 0-16-15,4-6-24 16,-1-3-9-16,8-1-66 16</inkml:trace>
  <inkml:trace contextRef="#ctx0" brushRef="#br0" timeOffset="61537.493">19872 5535 244 0,'7'-22'90'0,"-3"13"-70"0,-1-4 10 0,-3 10 2 0,0 0-5 15,-3 0 4-15,-4 0-6 16,-4 0-1-16,0-1-13 16,-3 4-2-16,0 0 1 0,-4 4 0 15,-3 2 4-15,-3 6-3 16,-5 10 1-16,1 16-1 15,0 12 1-15,0 7 0 16,3 15 0-16,0-10-4 16,4 17-3-16,4 2-2 15,6 1-3-15,7-4 3 16,11-6 2-16,8-6-2 16,13-12 0-16,14 2 1 15,11-12 0-15,7-10 0 16,0-15 0-16,4-19 0 15,10-12 0-15,10-23 6 16,4-18 6-16,-6-16-4 0,-19-6-2 16,-17-10-3-16,-14-22 0 15,-18-12-4-15,-25 0 0 16,-21 3-1-16,-17 0-2 16,-7 22 1-16,-4 16-1 15,-7 21-5-15,3 23 1 16,8 18-3-16,17 10 2 15,18 6-39-15,21 6-16 16,14-6-31-16,14 9-13 16,7-9-48-1</inkml:trace>
  <inkml:trace contextRef="#ctx0" brushRef="#br0" timeOffset="76249.682">20937 5795 200 0,'7'-9'77'0,"-3"9"-60"0,-4 0 10 0,0 0 4 16,0 0-4-16,0 0 2 16,0 0-8-16,-4 0-2 15,1 0-11-15,3 0 6 0,0 0 3 16,-7 0-1-16,-4 9 1 16,1 10-5-16,-8 0 0 15,-7 6-5-15,-3 0 1 16,0 3-5-16,-4 1 0 15,4 8-1-15,0 1-2 16,3 0-2-16,4-1 1 16,0-2 1-16,7-4 2 15,-1-6-1-15,5 3 2 0,-1-6-4 16,1-3 0-16,3-3-1 16,0-7 0-16,3 1-20 15,1-4-8-15,3-6-23 16,-4 0-8-16,0-3-65 15</inkml:trace>
  <inkml:trace contextRef="#ctx0" brushRef="#br0" timeOffset="76579.619">20546 5893 180 0,'0'-7'68'0,"0"-2"-52"0,3 3 8 0,-3 3 2 16,4-4 0-16,-1 1 4 15,1 0-10-15,-1 3-2 16,1 3-10-16,-1 3 10 0,5 6 8 16,2 7-5-16,1 3-2 15,3 3-7-15,3 3-2 16,5 6-4-16,2 4-1 15,1 2-6-15,3 1 1 16,0-4 2-16,1-2 1 16,-5-7-1-16,1 0 1 15,-4-6-15-15,-7-7-7 0,0 1-23 16,-3-7-11-16,0-3-76 16</inkml:trace>
  <inkml:trace contextRef="#ctx0" brushRef="#br0" timeOffset="77061.723">21900 5444 212 0,'-7'-6'79'0,"7"6"-61"0,0 0 19 0,0 0 4 16,0 0-12-16,0 0-2 16,0 0-10-16,0 0 0 0,0 0-10 15,0 9 7-15,0 4 5 0,0 6-4 16,0 12 2-16,4 13-8 16,-1 9-1-16,1 1-4 15,0 2-3-15,-1-3 0 16,4-2 1-16,-3-4-1 15,-1-4-1-15,1-5-4 16,-1-7 0-16,-3-5-27 16,0-8-11-16,-3-8-107 15,-4-4 19 1</inkml:trace>
  <inkml:trace contextRef="#ctx0" brushRef="#br0" timeOffset="77270.303">21615 5755 244 0,'-18'-3'93'0,"18"9"-72"0,11 6 11 0,-4-2 3 15,14-4-10-15,14 3 0 16,7 1-10-16,8-10-4 16,6 0-6-16,8 0-2 0,3 0 1 15,-4-3-5-15,-3 3-1 16,-7 0-8-16,-7 0-4 15,-4 0-34-15,-3 0-14 16,4-7-58 0</inkml:trace>
  <inkml:trace contextRef="#ctx0" brushRef="#br0" timeOffset="77705.499">22634 5385 304 0,'-21'-22'112'0,"18"12"-87"0,3-5 11 16,0 8 0-16,3-2-9 15,4-4 1-15,4-2-4 16,6 5-1-16,12 10-12 0,2 0 4 0,5 19 5 16,-1 6 2-1,-3 7 4-15,-4 5 3 0,-7 10 2 16,-7-12-5-16,-7 21-2 15,-7 4-7-15,-7-10 0 16,-11 0-10 0,-6-9-2-16,-8-10-3 0,-3-3 1 15,-4-9-4-15,4 0 0 16,-1-6 1-16,12-4 0 16,6-3-3-16,22-3 0 15,20-3-1 1,22-3 3-16,4 0 2 15,2 0-2-15,8 3-2 16,0 0 2-16,-7 3 2 16,-7-3-18-16,-7 0-8 15,-7 0-36-15,-1-3-13 16,1-3-41-16,7-10-18 16,0-3-19-1</inkml:trace>
  <inkml:trace contextRef="#ctx0" brushRef="#br0" timeOffset="78054.443">23714 5400 368 0,'-25'-3'137'0,"25"6"-106"0,0-3-9 15,11 0 27-15,6 0-20 16,8 0-13-16,3 0-7 15,7 7-7-15,8-4-2 0,-1-3 3 16,-7 9-37-16,-3-3-15 16,-11-2-65-16,-7 11-28 15,-10-2 15 1</inkml:trace>
  <inkml:trace contextRef="#ctx0" brushRef="#br0" timeOffset="78202.022">23700 5676 320 0,'-7'29'121'0,"17"-17"-95"0,18 1 5 16,-10-7-6-16,10-3-15 16,11-6-3-16,14-7-4 15,3-2 0-15,4-4-2 16,-7-6-49-16,0 7-22 0,-10 5-67 16</inkml:trace>
  <inkml:trace contextRef="#ctx0" brushRef="#br0" timeOffset="79401.436">25506 5024 264 0,'10'-9'99'0,"-6"2"-77"0,-1-2 11 0,-3 6 0 16,0 0 4-16,-3 0 7 15,-1-1-7-15,-6 1 1 16,-4 0-22-16,-7 3 0 0,-4 0-2 0,-3 3-5 16,-1 4-1-16,-2-1 0 15,-1 0 0-15,0 0-2 16,0 1 1-16,1 8-4 15,2-2 0-15,-2 3-3 16,10-1-3-16,3 4-1 16,4 0 3-16,3 3 0 15,8 0 3-15,3 0-3 16,7 0 0-16,3 0 1 16,8 0 2-16,3-4-1 15,4 1-1-15,7 0-2 16,-1 0 1-16,5-3 1 15,2 2 0-15,5 1 0 16,-1 3 2-16,0 3-1 0,-3 0-1 16,-4 7 1-16,-6 2 1 15,-5 1-1-15,-6 8 2 16,-4 1-2-16,-7-6-1 16,-3 6 1-16,-4-13 1 15,-7-6 10-15,-4-3 7 16,-3-3-6-16,-11-6-2 15,-6 2-6-15,-5-2-4 16,-3-4 2-16,1-2 0 16,-1-4-4-16,0-3 1 15,0 0 0-15,4-3 2 16,3-4-1-16,4-2-1 16,0-4-2-16,14-5 1 15,10-8 1-15,11-8 0 0,11-4-3 16,10-6 2-16,4 1-1 15,14-5 0-15,14 1 0 16,10-9 0-16,-3-10 2 16,-7-3 2-16,-7 3-1 15,-11 13-1-15,-13 6 3 16,-12 9 0-16,-13 7-4 16,-18 6 1-16,-18 3-5 15,-14 6 1-15,-3 4-7 16,3 2-3-16,7 4-19 15,11-3-8-15,17 2-63 16,22-5-76 0</inkml:trace>
  <inkml:trace contextRef="#ctx0" brushRef="#br0" timeOffset="81909.286">21516 6586 264 0,'-7'0'101'0,"3"0"-78"16,1 0 9-16,3 0-3 0,0 0-2 16,0 0 3-16,0 0-5 15,0 0-3-15,3 0-12 16,8 0 2-16,7-10 2 0,6 7-1 15,12-3 2-15,6-1-4 16,4 4-1-16,0 3-4 16,-4 7-1-16,-7-4-1 15,0 6 2-15,-6-3 1 16,-8-2 3-16,-3 5 4 16,-8-3 3-16,-3-3 0 0,-7-3-1 15,-7 7-6-15,-11-7-4 16,-10 3-6-16,-11 0-2 15,-6 3 1-15,2 0 2 16,4 1 0-16,8-4 2 16,6 0-2-16,21-6-7 15,15-3-4 1,17-7 10-16,8-3 6 16,2 7-7-16,-2 0-1 15,-5 5 1-15,-6-2 2 16,-4 3-5-16,-7-3-1 15,-7 6-53-15,-3 0-24 16,3 0-90 0,4 9-54-16,3-9 106 0</inkml:trace>
  <inkml:trace contextRef="#ctx0" brushRef="#br0" timeOffset="82434.57">22377 6354 240 0,'-4'-19'90'0,"1"19"-70"0,-1-10 19 0,1 7 3 15,3-3-2-15,-4-3 0 16,4 5-2-16,0-5 1 15,0 0-21-15,4-1 5 0,-1 1 4 16,8 2-4-16,3 1 1 16,3 3-2-16,8 3-2 15,10 6-2-15,4 4 1 16,4 5-1-16,-1 4 0 16,-3 6 0-16,-8 4 0 15,-6-4 0-15,-11 0-2 16,-7 0-2-16,-14 3 1 15,-10-6-6-15,-15 3-3 16,-3-3-3-16,-4-3-3 16,0-4 1-16,7-2 1 0,4-4-3 15,3 1 0-15,8-7-1 16,6 6-2-16,8 1 0 16,6-4 0-16,4 0 3 15,7 1 0-15,11-1 1 16,7-3 0-16,3-3-5 15,-3 0-1-15,-4 0-30 16,-7-3-14-16,-3 0-27 16,-8 0-12-16,-3-4-32 15,-3 7-11-15,-8 3-13 16</inkml:trace>
  <inkml:trace contextRef="#ctx0" brushRef="#br0" timeOffset="82734.97">21375 7097 272 0,'-35'0'104'0,"27"0"-81"0,8 0 20 0,0 0 6 16,4 9-1-16,3-9 4 15,7 6 2-15,7-6 4 16,8-6-32-16,16 3 8 0,22-6 1 0,18-1-11 16,10 1-1-16,29-7-13 15,17 3-4 1,11-5-4-16,21 2-2 0,-8 0-13 16,5 1-4-16,-1 2-64 15,-21-3-26-15,4 7-100 16</inkml:trace>
  <inkml:trace contextRef="#ctx0" brushRef="#br0" timeOffset="83276.287">24712 6448 316 0,'7'0'118'0,"0"0"-92"0,4 0 24 16,-4 0 5-16,0 0-3 16,0 0 2-16,0 0-8 15,0 0-4-15,4 0-23 16,-1 3-5-16,4-3 0 0,4 6-8 0,10-3-3 16,15-3 0-1,6 0 0-15,4 6-10 0,-4-6-3 16,-6 0-46-16,-5 0-18 15,-6 0-33 1,-4-6-11-16,4 6-35 16</inkml:trace>
  <inkml:trace contextRef="#ctx0" brushRef="#br0" timeOffset="83680.843">25291 6159 324 0,'0'-25'123'0,"0"22"-95"0,3 0 16 0,1 3 0 16,-1 6-2-16,4 3 2 16,4 4-5-16,7 9 1 0,10 6-22 15,7 4 7-15,0 2 5 0,1 1-3 16,-8 2-1-16,-11-2-8 16,-13-1-3-16,-15 1-5 15,-10-7 1-15,-7 0-6 16,0-6-1-16,-4-3-2 15,4-7 1-15,0-2-2 16,3-4-1-16,4-3 1 16,3 3 1-16,4-2-3 15,3 2-2-15,4-3-3 16,7 6 1-16,4 4 3 16,6-1 1-16,8 1 1 15,7-4 0-15,10-2 0 16,4-7 0-16,0-3-14 0,-8-1-3 15,-2 1-29-15,-8 0-12 16,-4 0-23-16,-2 3-10 16,-5 0-21-16,-3 6-9 15,-3 1-12 1</inkml:trace>
  <inkml:trace contextRef="#ctx0" brushRef="#br0" timeOffset="84055.626">24448 6937 340 0,'-15'3'126'0,"15"-3"-98"0,4 3 14 16,-1-3 2-16,5 0-1 16,6 0 6-16,10 0-4 15,8-3-1-15,14 0-24 16,3 0 2-16,11-1-1 0,18-2-3 16,17 3 2-16,4 3-9 15,0 0-4-15,14 0-4 16,7 3 0-16,-11 0-4 0,-10-3-2 15,-8-3-25-15,-2-3-9 16,-12 0-34-16,-13-1-13 16,-15 1-76-16,-14-3-33 15,-10-1 58 1</inkml:trace>
  <inkml:trace contextRef="#ctx0" brushRef="#br0" timeOffset="85092.384">20803 7818 256 0,'-3'-22'96'0,"3"12"-75"0,0-5 19 0,0 5 2 16,3 1-2-16,1 0 0 15,-1-4-2-15,4 4-1 16,0 2-20-16,4 7 5 0,0 7 5 16,-1 5-2-16,1 7 0 0,-1 12-9 15,1 1-5-15,-4 2-9 16,0 4-3-16,0 15 2 15,0-9 1-15,-3 6 0 16,-1-9-2-16,1-7-19 16,-4-5-10-16,3-11-23 15,-3 1-7-15,4-9-11 16,-1-10-4-16,1-7-45 16,3-5-45-1,4-10 62-15</inkml:trace>
  <inkml:trace contextRef="#ctx0" brushRef="#br0" timeOffset="85481.896">21177 7696 288 0,'4'-26'110'0,"-8"23"-86"0,-3 0 16 0,0 6 0 16,-3 4-13-16,-5 5-3 16,-2 4-3-16,-1 3-1 15,1 3-11-15,-1 9 1 0,4 0 3 16,0 4-5-16,3 2 0 15,4 1-4-15,7 6-3 16,7-3 0-16,7-4 1 16,11-5 3-16,10-7 2 15,8-10 3-15,-1-15 1 16,0-6 3-16,-3-13 2 16,0-6-7-16,-7-6-1 15,-8-4-4-15,-10 1-1 16,-10-10-1-16,-11-6-2 0,-14-7-2 15,-11 1 1-15,-10 6 3 16,-1 12 3-16,4 10-7 16,8 15 0-16,6 7-5 15,7 16 2-15,11-1-17 16,11 13-8-16,13 0-24 16,8 0-11-16,7 0-25 15,7 3-8-15,-4 3-30 16</inkml:trace>
  <inkml:trace contextRef="#ctx0" brushRef="#br0" timeOffset="85737.034">21668 7846 312 0,'31'-22'118'0,"-17"10"-92"0,8-1 17 0,-15 7 3 16,3-1-5-16,1-2 0 15,-4 3 0-15,0-4-1 16,-3 10-22-16,-4 0 3 0,-11 7 0 15,-7 5-7-15,-3 4-3 16,-4 3-6-16,-3 3-4 16,4 0 2-16,-1 6 0 15,4 0-12-15,3 7-4 16,4-4-29-16,0-3-13 16,3 0-9-16,4-6-3 15,0-6-5-15,4-4-3 16,6-12-55-1</inkml:trace>
  <inkml:trace contextRef="#ctx0" brushRef="#br0" timeOffset="85982.927">21544 7623 356 0,'0'13'132'0,"0"3"-103"0,4 6 12 16,-1-10-3-16,4 4-4 15,4-1 5-15,3 7-18 0,4 0-7 16,3 0-8-16,-4 3-3 0,5 1 1 16,-5-1-2-16,4 0-2 15,1 3-17-15,-1 0-9 16,0-3-22-16,-3-6-7 16,-1 0-13-16,1-10-5 15,3-9-64 1</inkml:trace>
  <inkml:trace contextRef="#ctx0" brushRef="#br0" timeOffset="86987.707">22645 7605 312 0,'0'-7'115'0,"0"14"-89"0,3-4 16 0,1 6 2 0,3-3-7 15,11-2 1-15,3 5-8 16,3-9-4-16,8 6-14 16,3-6-5-16,4 0-1 0,0-6-3 15,0 6-2-15,-7-3-11 16,-8 3-4-16,-6 3-37 16,-11 3-17-16,-7 7-24 15,-7 2-10-15,-4 1-25 16</inkml:trace>
  <inkml:trace contextRef="#ctx0" brushRef="#br0" timeOffset="87152.822">22744 7884 316 0,'-18'12'118'0,"18"-6"-92"0,7 4 22 0,0-7 2 16,7 0-16-16,11-3-2 16,3-3-13-16,7-3-4 15,4-1-8-15,4-2-5 0,-5 0 1 16,-2-1-18-16,-8 4-6 15,-3-3-41-15,-8 9-17 16,1 0-78 0</inkml:trace>
  <inkml:trace contextRef="#ctx0" brushRef="#br0" timeOffset="88934.532">23883 7376 192 0,'4'-10'71'0,"-4"7"-55"0,0-3 6 16,0 6 0-16,0-3-6 15,0-3 3-15,0 6-4 16,0-4 1-16,0-2-9 0,0 6 2 16,0 0 2-16,0 0 5 0,0-3 2 15,0 0 2-15,-4 0 0 16,1 0 2-16,-5-1 1 15,1 4-6-15,-3 4 0 16,-4 2-6-16,0 0-1 16,-8 4-4-16,1-1-1 15,-7 10-1-15,-4 3 2 16,1 6 1-16,-1 10 3 16,0 15-1-16,7 0 0 15,8 0-3-15,10-2 1 16,10-4-2-16,11-7 0 15,11 1-3-15,10-6 1 16,4-4 2-16,3-12 2 16,4-10 3-16,7-3 4 15,7-12-2-15,0-6 3 16,-10-7-2-16,-15 0 2 0,-14-9 1 16,-25-4 2-16,-20-2-8 15,-15 3-3-15,-14 6-4 16,-25 12-3-16,-10 13-2 15,11 9 1-15,13 4-4 16,15-1 1-16,17 1-42 16,14-4-17-16,22-5-47 15,21-4-21-15,-1-4-29 16</inkml:trace>
  <inkml:trace contextRef="#ctx0" brushRef="#br0" timeOffset="89763.154">17276 8790 272 0,'7'3'101'0,"0"-3"-78"0,14 9 6 0,-11-5-2 15,12-1-6-15,9 0-1 16,8-3-2-16,7 0 1 15,7 0-10-15,14-3 6 0,25-4 2 16,3-2-1-16,14 0 1 16,29-4 2-16,6-3 2 15,22 1-7-15,18-1-3 16,20 3 2-16,22-2 4 0,32-7-5 16,17-3 1-16,18 6-10 15,38-3-4-15,36-3 0 16,25-3 2-16,28-4 0 15,31 4 2-15,25 3 2 16,25-3 4-16,21 3 0 16,39-4 0-16,25 8-8 15,7-5 0-15,27 8 1 16,19-1 1-16,0 3-1 16,24 7-2-16,-4 2 1 15,-6 7-1-15,3 10 0 16,-123 6 0-16,-184-10-3 15,283 16 2-15,-234-7-37 0,241 11-14 16,-241-14-58-16,-422-12 59 16</inkml:trace>
  <inkml:trace contextRef="#ctx0" brushRef="#br0" timeOffset="92253.445">19558 9241 280 0,'0'-3'107'0,"0"0"-83"0,0 12 15 0,0 10 3 0,0 3-12 16,0-3 0-16,0 16-8 16,-4 8-4-16,1 14-10 15,-1 2 10-15,1-5 8 0,-4-4 1 16,0-9 4-16,0-7-4 16,0-6-2-16,-4-3-11 15,1-9-4-15,-5-3-4 16,1-7-1-16,0-3-3 15,4-6-2-15,3-6-2 16,7-10 1-16,3-19 3 16,8-12 1-16,10-10-4 15,4-2-1-15,3-4 1 16,11-9 0-16,6-1 1 0,5 10 0 16,-1 10-3-16,-3 18 2 15,-7 20 5-15,-4 11 5 16,-3 17-1-16,-4 5 3 15,-7 14-4-15,-3 8-2 16,-4 4 2-16,-7 6 0 16,-3 16-1-16,-4 6-1 15,0-3-3-15,-4-7 1 16,1-6-2-16,-1-6-1 16,0-9-24-16,1-3-11 15,-4-10-42-15,-4-10-16 16,-3-5-99-1,-7-7-50-15,-4-16 123 0</inkml:trace>
  <inkml:trace contextRef="#ctx0" brushRef="#br0" timeOffset="92435.004">19554 9461 368 0,'25'22'140'0,"-7"-16"-109"0,31-3 2 16,-17-3-6-16,17-3-13 15,4 3 0-15,-14 0-13 0,-7 0-3 16,3 6 1-16,4 4-42 0,-7-1-16 16,-4 4-14-16,-7-4-4 15,4 0-45 1</inkml:trace>
  <inkml:trace contextRef="#ctx0" brushRef="#br0" timeOffset="93092.946">20436 9527 216 0,'4'-7'82'0,"-4"1"-64"0,-4-6 18 0,1 8 2 0,3-2-7 16,-4-3-1-16,1-1-1 16,-4 1 1-16,0 3-16 15,-4-1 1-15,1 4 1 0,-5 3-2 16,1 7 2-16,-3 5-9 16,-1 4-4-16,-3 6-2 15,0 0 1-15,3 6-1 16,0 3-1-16,4-6 1 15,4 0 1-15,6-3-1 16,8-3 2-16,3-6-4 16,3-4 0-16,5 1 5 15,2-7 2-15,4-3 0 0,0-3 1 16,1-7-2 0,-1 1 2-16,-4-10-4 15,1-6 0-15,-4-13-1 16,0 1-2-16,0-10 1 15,-3-7 1 1,0 1-1 0,-4-22-1-1,-4-13 1-15,-3 3-1 0,-7 10-3 0,0 15 0 0,-4 13 10 16,1 13 8-16,-1 15-4 0,1 13-1 16,3 12-3-16,3 22 0 15,4 19-2-15,0 10 0 16,4 2-1-16,-1 4 0 0,4 19 0 15,4 2 0-15,-1 1-2 16,1-16 1-16,3-13-7 16,0-9-1-16,4-15-25 15,3-17-10-15,0-12-23 16,4-6-11-16,-4-12-53 16,4-7-58-1,-1 0 64-15</inkml:trace>
  <inkml:trace contextRef="#ctx0" brushRef="#br0" timeOffset="93785.198">20870 9411 184 0,'4'-3'68'0,"-4"-4"-52"0,0 7 1 0,0 0 0 16,0 0 0-16,0-3 2 15,0 3-2-15,-4 0 2 16,4-3-10-16,-3 0 8 0,-1 0 3 16,4 3-2-16,-3 0 0 15,-4 0-2-15,-4 0 0 0,-3 6-4 16,-4 0 0-1,1 10-5-15,-4 6 1 0,-1 6-1 16,1 0 1-16,4 4-4 16,2-4-1-1,5-3 1-15,6-3 0 0,8-3-5 16,3-4 1-16,7 1 11 16,4-7 5-16,3 1-8 15,0-4-4-15,0-6-1 16,0-6 0-16,1 3 1 15,-1-4 0-15,-4-11 0 16,1-7 2-16,-4-10-3 16,0-3 0-16,-3-2-1 15,-4-7-2-15,0-10 1 16,0-5-1-16,-4-14-3 0,1-2 2 16,-4 3 1-16,0-1 2 15,-4 7-6-15,1 10 1 16,-4 12 5-16,3 9 6 15,1 10 5-15,-4 19 2 16,0 15-2-16,0 6 0 16,3 7-1-16,4 16 2 15,0 18 2-15,0 16-1 16,0 3-3-16,0 3-2 16,4 7-6-16,-1 6-1 15,1-4-3-15,3-8-1 16,0-7-12-16,3-19-5 15,-3-10-32-15,4-11-15 16,-4-11-57-16,7-8-24 0,0-10 11 16</inkml:trace>
  <inkml:trace contextRef="#ctx0" brushRef="#br0" timeOffset="93948.476">21117 9520 340 0,'-10'13'129'0,"10"-4"-100"0,3 10 13 16,-3-6 0-16,4 2-26 16,3 4-8-16,0 0-11 15,0 0-1-15,0-4 2 0,0 1-41 0,0-3-16 16,4-4-93 0</inkml:trace>
  <inkml:trace contextRef="#ctx0" brushRef="#br0" timeOffset="94127.286">21068 9304 344 0,'-18'9'129'0,"18"-2"-100"0,4-1-11 0,-1-3-12 15,4 0-29-15,4-3-10 16,7 0-36-16,6 0-16 15,8 0-24-15,-4 0-9 0</inkml:trace>
  <inkml:trace contextRef="#ctx0" brushRef="#br0" timeOffset="94385.646">21495 9150 312 0,'3'-43'115'0,"1"21"-89"0,-4-10 16 16,0 23 4-16,0-1-5 15,0 7 0-15,-4-3-5 16,4 6-2-16,-3 16-19 16,-1 9 0-16,4 9 1 0,0 7-8 15,0 6-4-15,4 6-1 0,-1 10 0 16,1 6-1-16,-1 3-2 16,1-9-13-16,-1-16-4 15,1-3-13-15,-1-16-4 16,-3-9-35-16,-3-10-13 15,-1-12-80 1</inkml:trace>
  <inkml:trace contextRef="#ctx0" brushRef="#br0" timeOffset="94701.387">21269 9313 320 0,'4'7'121'0,"6"-4"-95"0,15 6 0 0,-11-2-7 16,11 2-6-16,3 0 5 15,11 1 5-15,3-4 3 0,4 0-13 16,3-3-3-16,-3-3 0 0,-4 0-6 16,-3-3 0-16,-7-3-2 15,-4 3 1-15,-7 0 4 16,-3 0 6-16,-4-1 4 16,-3 8 4-16,-4 2-7 15,-4 3-3-15,-3 10-4 16,0 3-2-16,0 19-3 15,4-4-2-15,-1 1-2 16,1-3 1-16,-1-1 1 16,-3-6 0-16,0-3-31 15,4-6-14-15,-1-6-35 16,1-7-12-16,3-12-66 16</inkml:trace>
  <inkml:trace contextRef="#ctx0" brushRef="#br0" timeOffset="95315.87">21759 9132 340 0,'-24'-32'129'0,"20"26"-100"0,1 3 7 0,3 3-5 16,0 0-19-16,3 6-7 16,1 4-6-16,3-1 0 15,3 3 1-15,1 1 0 0,-1 6 0 16,1 6-9-16,-4 0-2 15,0 0-14-15,4-3-6 0,-1-3 13 16,1 0 8-16,-1-1 7 16,-2 4 4-16,-1-3 6 15,3 3 6-15,-3 3 10 16,0 10 8 0,4-1-5-16,-4-9-1 0,0-3-8 15,4-3-2-15,6 9 4 16,4-12 2-16,1-7 1 15,2-9 1-15,1-9-9 16,-4-10-3-16,-3-6-4 16,-4 0 0-16,-7-3-13 15,-7 3-3-15,-4-4 8 16,1 8 5-16,-4 5-4 16,0 6-1-16,0 7-5 15,3 6 1-15,1 7 1 0,6-1 2 16,8 10 1-16,6 0 1 15,12-7 0-15,6-2 2 16,0-4-3-16,-3-6 0 16,-4-3 3-16,-7-3 1 15,-10-4-1-15,-8 1 1 16,-6 9-4-16,-4 0 0 16,-4 12-1-16,4 4 0 15,7 3 0-15,7 3 0 16,11-3 0-16,7-1 0 15,-1 1 2-15,4-3 2 16,1-7-3-16,2-5 0 16,1-1-43-16,3-3-18 15,1 0-31-15,-1-3-10 0,0-1-39 16</inkml:trace>
  <inkml:trace contextRef="#ctx0" brushRef="#br0" timeOffset="96621.871">22691 8915 212 0,'-29'-9'82'0,"19"3"-64"0,-4-4 18 0,7 10 2 16,0-3-7-16,0-3 2 15,3 3-4-15,1-1 2 0,3 1-17 16,7 0 7-16,3 3 3 0,4 3 3 16,7 4 1-16,11 2-4 15,0 4-3-15,3-4-3 16,4 7-1-16,7-13-7 15,10 3-2-15,11-3-4 16,0-3-1-16,-3 0-1 16,-11 0 1-16,-7 0-2 15,-8 0-1-15,-9 0 1 16,-8 0-1-16,-7 3-29 16,-7 4-13-16,-10 2-20 15,-8 0-7-15,-3 4-9 16,-7 0-2-16,-4 2-44 15</inkml:trace>
  <inkml:trace contextRef="#ctx0" brushRef="#br0" timeOffset="96907.155">22934 8978 256 0,'-14'-28'96'0,"14"21"-75"0,0 1 25 0,0 6 6 15,0 0-16-15,0 3-4 16,4 4-1-16,-1 2 3 16,4 10-19-16,0 12 1 0,0 7 0 15,0 9-4-15,-3 3-2 16,-1 3-5-16,-3-6-4 0,0 4 2 16,0-1 0-16,0 3-4 15,0-9-1-15,0 0-4 16,0-13-1-16,0-3-32 15,-3-6-11-15,-1-6-24 16,-3-7-8-16,-3 1-55 16</inkml:trace>
  <inkml:trace contextRef="#ctx0" brushRef="#br0" timeOffset="97807.856">22715 9451 256 0,'-7'7'96'0,"11"5"-75"0,6 7 17 0,-3-10 1 16,8 4-8-16,9-4 2 16,5-2-2-16,6-1 1 15,11-12-17-15,7 6-5 0,-1-7-2 16,1 1-4-16,-7 0-3 16,-7 0-11-16,-7 2-4 15,-4 8-31-15,-3-1-10 16,-8-3-5-16,5 3 1 15,-5 6-5-15,-3 1-1 16,0-1 17 0,-3 0 53-16,-4 7 40 15,0-6 6-15,0-1 4 16,0-3 0-16,-3-6 0 16,-1-3-30-16,4-6 1 0,-3-1-1 15,-1 7-2-15,1-13 0 16,3 4-6-16,-4-4-2 0,1 4-5 15,0 2-1-15,-1 1-8 16,1 3-2-16,-1-1 0 16,4 1 2-16,0 3 0 15,0-3 2-15,0-1-4 16,4 1 0-16,0-3 1 16,-1-7 0-16,-3 7 2 15,0-1 1-15,-3 4-1 16,-4-3-2-16,-4 2 1 15,1 1-1-15,-4 0 0 16,-4-1 2-16,0 1-1 16,-3 12 2-16,-3-6 0 0,-1 4 3 15,-3 2-1-15,-4 3 2 16,1 7-6-16,-5 6-1 16,5 9 0-16,2 1 2 15,8-1-1-15,14-6-1 16,7 3 7-16,11-12 5 15,7 3-4-15,3-19-2 16,4-3-1-16,3-10-1 16,7-9 0-16,1-12 0 15,2-1 0-15,-2-2 2 16,-1-10-5-16,-3-4-1 16,-7-21 2-16,-8-3 1 15,-6-3-4-15,-7-1 1 16,-8-2-2-16,-10-4 0 0,-3 7 2 15,-5 15 2-15,1 16 5 16,-3 16 4-16,-5 21-6 16,1 29-1-16,4 12-2 15,3 10-2-15,-1 16 1 16,5 27 1-16,3 4 1 16,0 0 1-16,3-4 0 15,1 4 0-15,3-6-2 16,0-10-2-16,3-9 1 15,4-20-1-15,0-8-22 16,7-13-8-16,1-13-36 16,2-9-13-16,1-9-46 0,7-1-19 15,-8 1 17 1</inkml:trace>
  <inkml:trace contextRef="#ctx0" brushRef="#br0" timeOffset="99263.332">23767 9461 228 0,'-4'-3'85'0,"4"3"-66"0,4 9 10 15,-4-9-1-15,3 3 1 16,-3-6 5-16,4 6 3 15,-1-3 2 1,1 10-8-16,-1 2-2 0,4 1-7 16,4-4-4-16,7 1-8 0,3-14-2 15,7-2 0 1,7-6 0-16,8-7 2 0,-5 0 1 16,-6 0 1-1,-7-6 2-15,-8-3-3 0,-9 3 1 16,-12 3-5-16,-10 12 1 15,-7 4-5-15,-4 0-2 16,-3 3-5-16,3 9 0 16,0 7 2-16,8 12 1 15,3 6-2-15,7 0 2 16,3 4 1-16,8-4 0 16,6 1 0-16,8-20 0 15,10-3 0-15,4-9 0 16,3-12 6-16,4-7 4 15,0 0 6-15,-8 1 2 0,-2 2-1 16,-5 10 0-16,-6-4-5 16,0 4 0-16,-4 6-7 15,-4 12-3-15,1-5-1 16,-1 2 1-16,1 1-10 16,0-4-2-16,-1 0-26 15,1-3-9-15,-1 0-17 16,-3 0-4-16,1 1-21 15,-5-1-10-15,4 0-50 16</inkml:trace>
  <inkml:trace contextRef="#ctx0" brushRef="#br0" timeOffset="99518.956">24423 9160 304 0,'10'-94'112'0,"-6"44"-87"0,3-26 22 0,-7 51 5 16,0 0-6-16,-4 6 0 15,1 4-14-15,-1 8-8 16,-3 7-13-16,0 10-1 0,0 9 1 16,0 18-6-16,4 17-1 15,-1 11-2-15,1 4-2 16,-4 3 1-16,3 7 1 16,0-1-3-16,1-9 0 15,3-3-26-15,0-22-9 16,0-13-26-16,0-18-11 0,3-13-63 31,5-10-58-31,-5-11 74 0</inkml:trace>
  <inkml:trace contextRef="#ctx0" brushRef="#br0" timeOffset="99923.984">24282 9185 296 0,'-7'3'112'0,"7"6"-87"0,3 10 0 15,1-9-5-15,6 2-14 16,4 1-1-16,8 6 12 15,9-4 8-15,12-5-12 16,6-1 13-16,0 0 6 0,-3 4-10 16,-3-4-4-16,-8 1-9 15,-7-1-4-15,-7 1 0 0,-3 2-1 16,-4 1-2-16,-3-4 1 16,-1 1-2-16,-3-1 2 15,0 0-4-15,0 4 0 16,-3-4 1-16,-1 4 0 15,-3-1 0-15,0-2 2 16,0-1-3-16,0-3 0 16,0 1 1-16,0-7 2 15,0 0-1-15,0 0 2 16,0 0-2-16,0 0-1 16,0 0 5-16,0 3 1 15,0 9 0-15,0-5-1 16,0 2-3-16,0-3 1 15,0-3-4-15,0 7 0 16,0-10-21-16,0 0-8 16,0 0-69-16,-3-3-28 0</inkml:trace>
  <inkml:trace contextRef="#ctx0" brushRef="#br0" timeOffset="100149.372">24761 9128 408 0,'0'-31'151'0,"-3"25"-118"0,6 0-8 0,-3 6-12 16,0-4-12-16,0 1 2 16,0 3-2-16,0 0-1 15,0 0 1-15,0 0-4 0,0 0 0 16,0 3-31-16,0 4-15 15,4 2-33-15,3 4-13 16,4-4-31 0</inkml:trace>
  <inkml:trace contextRef="#ctx0" brushRef="#br0" timeOffset="100436.168">25090 9012 348 0,'14'-47'129'0,"-7"32"-100"0,3-10 7 0,-6 18-5 0,-1-2-8 15,1 0 0-15,-4 5 3 16,0-2 1-16,-4 12-14 16,-3 7-1-16,0 15 1 0,0 16-5 15,0 9 0-15,4 10-6 16,3 0-2-16,3-10 0 15,1 4 0-15,-4-1-14 16,0-3-5-16,0-6-23 16,0-6-11-16,-4-16-21 15,1-12-6-15,-1-10-63 16</inkml:trace>
  <inkml:trace contextRef="#ctx0" brushRef="#br0" timeOffset="100614.062">24959 9185 344 0,'-7'25'129'0,"7"-6"-100"0,4 9-7 0,3-15-9 15,3 2-9-15,8 13 2 16,6-12-5-16,5 0-1 16,2-4 0-16,-2 1-14 0,-1-4-5 15,-3-2-52-15,-4-4-21 16,-4 0-30-1</inkml:trace>
  <inkml:trace contextRef="#ctx0" brushRef="#br0" timeOffset="100839.016">25277 9411 288 0,'3'9'107'0,"1"0"-83"0,10 10 19 16,-7-9 3-16,3-1-2 16,12 4 1-16,6-1-3 15,0 1 1-15,0-1-24 16,-7 4 16-16,-10 6 5 0,-15 6-5 15,-10 3-3-15,-7 4-18 16,-4 3-7-16,4-4-6 16,0 1-2-16,3-7-6 15,8-6-3-15,3 3-56 16,7-10-24-16,7-2-115 16,7 3-59-16,0-1 129 15</inkml:trace>
  <inkml:trace contextRef="#ctx0" brushRef="#br0" timeOffset="102296.023">26130 8965 244 0,'-7'-25'90'0,"4"19"-70"0,3-10 8 0,0 16 0 15,7-9-2-15,3 0 2 16,4-1 2-16,1-6 4 16,-1 1-19-16,0 2 7 0,0 7 5 15,-4 12 5-15,1 13 3 0,-7 16-17 16,-1 27-6-16,-3 1-7 16,-3 15-2-16,-1-12 1 15,4-3 0 1,0-10-2-16,0 1-2 0,0-11-6 15,0-8-4-15,0-13-43 16,0-6-20-16,-3-13-88 16,-5-6-52-1,-2-7 98-15</inkml:trace>
  <inkml:trace contextRef="#ctx0" brushRef="#br0" timeOffset="102671.161">26190 8774 264 0,'7'-3'101'0,"-7"3"-78"0,7-6 11 0,-3 6 1 15,-1-10-1-15,4 7 4 16,4-9-8-16,0-1-1 16,3-3-16-16,7-2-1 0,11-7 1 15,6 12-3-15,12 4 0 16,-15 2-6-16,25 17-1 15,-7 15 1-15,-7 6 0 16,-11 1 4-16,-7 2 3 16,-10 1 2-16,-11-1 5 15,-7-3-4-15,-11-2 0 16,-13-1-6-16,-11-6 0 0,-8-3-7 16,-3-4-1-1,0-5 2-15,1-1 1 0,6-3-4 16,4-3-1-16,3 1-6 15,7 2 0-15,4-3-36 16,7 6-13-16,7 7-17 16,7 3-5-16,10 6-76 15</inkml:trace>
  <inkml:trace contextRef="#ctx0" brushRef="#br0" timeOffset="103196.421">26607 9439 336 0,'3'-28'126'0,"-3"18"-98"0,-3-2 21 0,-1 5 4 16,-3-2-25-16,-4-7-7 15,-6 4-9-15,-4-13-1 16,-4-10-6-16,0 1-3 0,4-4 1 16,3 4-4-16,11 5 0 15,11 7-1-15,13 10 0 16,8 9 0-16,7 6 0 15,3 6 0-15,0 7-2 16,1 3-39-16,-1 0-19 16,-3 6-8-16,-4-6-1 15,-3-4 27-15,-8-2 13 16,-3-4 30-16,-3-3 15 16,-7 1 14-16,-4-4 7 0,-4-3-1 15,-3 9 2-15,-4-2-5 16,-3 2 1-16,0 0-7 15,0 1-1-15,0 2-13 16,7 1-4-16,7-1-1 16,3 1 3-16,8-1 5 15,7-5 1-15,6-4 3 16,5-3 3-16,-1-3 2 16,0-4 3-16,-7 1-8 15,-3-3 0-15,-8-1-9 16,-6-2-3-16,-11-1-3 15,-4 1-3-15,-6-4-2 16,-1 7 1-16,0-1-19 16,4 1-9-16,4 9-32 0,6 0-11 15,4 0-22-15,7 9-8 16,7 7-40 0</inkml:trace>
  <inkml:trace contextRef="#ctx0" brushRef="#br0" timeOffset="103391.24">27058 9335 376 0,'4'0'143'0,"-1"7"-112"0,-3 5 21 0,0-2 2 16,-3 5-19-16,-1 17-5 15,1 18-15-15,-1 3-7 16,0-3-5-16,1 7 0 0,-4-7 0 0,0-3-1 16,0 0-2-16,0-6-26 15,0 6-12-15,0-10-34 16,0-5-12-16,3-13-33 15,4-10-12-15,4-9 17 16</inkml:trace>
  <inkml:trace contextRef="#ctx0" brushRef="#br0" timeOffset="104054.652">26956 9386 288 0,'0'12'110'0,"3"-9"-86"0,18 13 13 0,-10-13 2 16,10 3-10-16,4-3 0 15,0 4-10-15,-1-7-1 16,1-7-11-16,0-2 2 0,-4-3 2 16,-7-4 0-16,-3 0 3 15,-8-6-1-15,-3 0 0 16,-7 3-7-16,-7 1-4 15,-4-1-1-15,-3 13-1 16,0-1 0-16,0 7 0 16,0 3-3-16,3 7 0 15,4-1 4-15,7 7 1 16,7-4-3-16,10 1-1 16,12 0 1-16,6-4 0 15,7-3 1-15,4-3 0 16,7-6 0-16,0 0 2 15,-1-3 1-15,-6-4 3 0,-11-2 6 16,-20-7 4 0,-16 10-6-1,-6 9-1-15,-7-10-7 16,0 17-4-16,0 2-2 16,3 3 3-16,4 7-2 15,7 3-1-15,7 0 0 16,7-3 3-16,11-3 0 15,10-7 1-15,11-3 2 16,3-6 3-16,0-6-2 16,-3 3-2-16,-7-6 2 0,-4-4 0 15,-7 0 7-15,-3-5 4 16,-4-4-5-16,-3-7-3 16,-4 8-3-16,0-1-3 15,0 3 1-15,0 3-1 16,4 4-5-16,-1 5 1 15,4 1 2-15,4 6 1 16,7 0-35-16,3 0-15 16,11 3-40-16,-4 0-18 15,0 0-50 1</inkml:trace>
  <inkml:trace contextRef="#ctx0" brushRef="#br0" timeOffset="104908.396">27989 9345 344 0,'4'0'129'0,"3"-3"-100"0,0-4 0 16,0 4-7-16,0-3-11 15,4-7-1-15,-1 4 7 0,1-10 4 16,3-6-11-16,-3-6 5 0,3-4 5 16,-4-9-2-16,1-3-1 15,-4-3-12-15,4-6-2 16,-4-13-3-16,-4-6 2 16,-3-7 1-16,0 10 3 15,-3 9 3-15,-1 16 2 16,-3 10-1-16,0 8 1 15,0 17-6-15,0 5-1 16,0 14 0-16,0 15 0 16,0 22 0-16,0 9 2 15,3 10-1-15,4 15 0 16,0 16-1-16,0 0 0 16,4-9-5-16,-4-10-1 15,3-15-21-15,1-13-10 16,-4-13-8-16,0-12 0 15,-7-12-12-15,-4-10-7 0,-7-7 17 16,-6-12 10-16,-8-12 18 16,0-19 6-16,0-3 11 15,8 2 6-15,6 4 24 16,8 16 12-16,10 6-7 16,14 6-4-16,10 7-17 15,12 8-5-15,2 8-7 16,5 5-3-16,-1 7 0 15,4 3-1-15,3-1 2 16,-6-2 1-16,-5 3-1 16,-6-10-2-16,-7-3-2 15,-7-2-1-15,-8-4 4 16,-3 3 1-16,-3 3-5 0,-4 7 0 16,0 2 1-16,0 4 3 15,3 3 0-15,8-3-1 16,10 0-2-16,7-1 1 15,4-5 3-15,3-4 3 16,1-2 13-16,-5-4 6 16,-6 0 7-16,-4 3 4 15,-7 0 0-15,-7 10 1 16,-10 0-11-16,-4 12-2 16,0 0-14-16,0 10-3 15,3 3-4-15,1 12-2 16,-1-6-4-16,0-3-2 15,1-3-30-15,-4-4-14 0,-4-2-29 16,-3-7-13 0,0 0-101-16</inkml:trace>
  <inkml:trace contextRef="#ctx0" brushRef="#br0" timeOffset="106021.558">18581 10182 252 0,'21'-9'93'0,"-10"2"-72"0,13 4 11 15,-13 3 1-15,14-3-5 16,10 0 1-16,14-3-5 16,8-1-3-16,3-2-11 15,14 3 5-15,10-4 2 0,19 1-5 16,-1-1 1-1,14 1-6-15,18 0 1 0,4 2 1 16,21-2 2-16,14 0-1 16,10-4 1-16,25 4-2 15,7-7 2-15,18 3 0 16,21-5 1-16,0 2-2 16,32 3-1-16,7-5-3 15,0 5-1-15,24-3-3 0,25 4-2 16,4-1 1-16,14-2-1 15,14 2 6-15,24-3 4 16,15-2-8-16,14 5-2 16,14-3-1-16,4 4 0 15,3 2 3-15,-4 1 1 16,-10 6-1-16,-81 3 1 16,-103 0-4-16,167 0 0 15,76 3-1-15,-122-3 0 16,-114 0-27-16,89 3-10 15,-103 0-38-15,47 0-14 16,-86-3-75 0</inkml:trace>
  <inkml:trace contextRef="#ctx0" brushRef="#br0" timeOffset="114261.161">22278 10596 220 0,'-11'-22'85'0,"4"16"-66"0,-3-4 16 16,6 10 6-16,-3-3-11 16,0 0 0-16,4 0-4 15,-1-3-1-15,4-1-14 0,0-5 7 16,4-1 4-16,3-2 0 0,3-4 1 15,1 0-1-15,3 0-2 16,4 0-4-16,3 4-2 16,0-1-2-16,4 0 2 15,3 1 2-15,7 2 2 16,14 4-6-16,8 9-2 16,-1 15-1-16,-3 14 1 15,0 14-1-15,-21 48 0 31,-14-9 10-31,-22 9 5 16,-17-3-10-16,-11-7-5 16,-10-15-6-16,3-6-3 15,4-17-2-15,-1-8 1 16,5-7 1-16,-1-9 2 0,4-10-1 16,3 1 2-16,4-13-4 15,7-7 0-15,10-5 1 16,8-4 0-16,6 0-3 15,8-6 2-15,10 0-1 16,11 3 0-16,7 6 2 16,0 7 2-16,-4 9-1 15,-3 6-1-15,-7 7 1 16,-11 2-1-16,-4 4-16 16,-3 0-6-16,-3-3-22 15,0-1-10-15,-1-2-26 16,1-4-10-16,3-9-84 15,0 0-40-15,7-9 110 16</inkml:trace>
  <inkml:trace contextRef="#ctx0" brushRef="#br0" timeOffset="114650.512">23336 10496 296 0,'-7'-35'110'0,"7"23"-86"0,0 2 29 0,0 4 6 0,0 6-16 16,0 0-2-16,0 0-2 15,4 6 0-15,-1 4-21 16,1 2 7-16,-1 19 3 0,1 7-9 16,-4 6-3-16,3 3-7 15,-3 3-1-15,4 0-7 16,-1 4-1-16,1-1 0 16,3-3 0-16,0-6 0 15,0-3 0-15,-3-13-27 16,-1-6-11-16,-3-6-25 0,-7-7-11 15,-3-9-9-15,-5-6-3 16,-6-13-61 0</inkml:trace>
  <inkml:trace contextRef="#ctx0" brushRef="#br0" timeOffset="114844.016">23061 10746 272 0,'-3'-6'101'0,"3"6"-78"0,3 3 22 0,1 0 6 16,6 1-3-16,8-1 2 15,10-3-17-15,11-3-6 16,7-4-15-16,3-5 1 0,4 2 1 16,3 1-7-16,1-1-4 15,-8 7-11-15,-3-3-3 0,-3 3-43 16,-1 0-19-16,0 0-15 16,1 0-4-16,2-4-34 15</inkml:trace>
  <inkml:trace contextRef="#ctx0" brushRef="#br0" timeOffset="115327.53">24148 10621 252 0,'-14'-16'93'0,"10"13"-72"0,-3-6 16 15,3 2 2-15,1-2-4 16,-1 0 4-16,-3-1-1 0,0-5-2 15,0-1-19-15,-3 0 5 0,-4 4 2 16,-8 5-4-16,-2 7-1 16,-1 10 0-16,-3 5 0 15,0 11-6-15,-8 5-3 16,4 0-1-16,4 10-1 16,4 0-2-16,6 0 1 15,11 6-2-15,10-4 0 16,8 5-3-16,7 2-2 15,10-3 1-15,11-10 1 16,14-5 1-16,3-10 1 16,4-10 2-16,0-15 1 15,-7-9 5-15,0-14 3 16,-4-8-6-16,-6-4-1 16,-15-2 2-16,-14-7 1 15,-11-1-8-15,-13-2-1 16,-15-9-2-16,-17-4 2 0,-18 3-3 15,-4 20-2-15,8 8-3 16,14 10 1-16,10 7-24 16,11 8-10-16,17 4-33 15,18-3-12-15,18 6-95 16,7 6-63 0,7-3 105-16</inkml:trace>
  <inkml:trace contextRef="#ctx0" brushRef="#br0" timeOffset="116112.318">25047 10568 300 0,'-17'-16'112'0,"10"13"-87"0,-1 3 15 0,8 0 3 0,0 6-6 16,4-3 0-16,7 7-1 15,6-10 0-15,11 0-19 16,8 0 3-16,6-10 1 0,7 4-7 16,1-7-3-16,3 1-6 15,-7 6-4-15,-8 2-18 16,-13 8-9-16,-11 5-48 16,-10 7-20-16,-11 3-74 15,-4-7-38 1,-3 7 103-16</inkml:trace>
  <inkml:trace contextRef="#ctx0" brushRef="#br0" timeOffset="116305.119">24987 10856 284 0,'-31'19'107'0,"27"-13"-83"0,15 4 26 0,-1-10 6 16,18-4-13-16,18-2-2 15,11-3-12-15,6-7-6 16,11 7-13-16,-7-4-9 0,-7 4-1 15,-7 2-11-15,-10 4-5 16,-8 3-25-16,0 0-11 16,-3 3-9-16,-4-3 0 15,4 7-72 1</inkml:trace>
  <inkml:trace contextRef="#ctx0" brushRef="#br0" timeOffset="116873.333">26109 10386 252 0,'-14'-19'93'0,"7"16"-72"0,0-3 16 15,3 6 4-15,1-4-4 16,-1 1 0-16,1-3-5 0,-1 6 0 16,4-3-18-16,4-3 7 0,3 6 6 15,7-4-2-15,4-2 0 16,6 6-2-16,4 6 0 16,4-2-2-16,4 11-1 15,2 7 1-15,5 16-1 16,-5 12-3-1,-6 3 0-15,-4 1-3 0,-10-1-1 16,-11-3-3-16,-7 0 1 16,-10 4-2-16,-12-1 0 15,-6-3-3-15,-4-6 1 16,-3-3-4-16,0-13 0 16,-4-9-1-16,0-10-2 15,7-6 1-15,4-6 1 16,7-6-3-16,11-10 0 15,13-3-1-15,8-3 0 0,10 3 0 16,7 3-2-16,4 0 3 16,10 1 0-16,11 8-2 15,-4 1 0-15,-3-1 2 16,-7 10 0-16,-4 0-30 16,1 0-14-16,-5 7-35 15,-2-4-12-15,-1-3-37 16,7 6-16-16,7-3-4 15</inkml:trace>
  <inkml:trace contextRef="#ctx0" brushRef="#br0" timeOffset="118227.16">28603 10238 236 0,'18'-12'88'0,"-15"6"-69"0,4 2 11 0,-3-2-2 16,0 6 3-16,-1-9 6 15,1 6 6-15,-4-4 6 16,0-2-27-16,-7 0 6 0,-8 9 0 15,-9 0-4-15,-15 0 0 16,-14 0-7-16,-3 0 0 16,-1-4-6-16,1 1 1 15,3 0-5-15,0 0 1 16,0 0-7-16,0 3-3 16,0 0 3-16,11 3 1 15,6 0-3-15,8 0 1 16,7 0-2-16,7-3 0 15,3 0 4-15,11 0 3 16,0-3 2-16,4 0 1 0,-1 0 0 16,1 0 0-1,-1 3-2-15,1 0 1 0,0 6 0 16,-4 4 3-16,0 8-3 16,-4 1 1-16,-3 13-3 15,-4 11 2-15,1 23-4 16,-1 10 0-16,1-1 1 15,-1 0 0-15,0 3-2 16,1 7 1-16,-4 0-2 16,0-13 2-16,0-6-4 15,3-10-2-15,4-12 2 16,3-9 2-16,1-10 0 16,6-7-1-16,4-2 3 0,4-3 0 15,3-4-4 1,7-3 1-16,8 1 0 0,6-4 2 15,4 0-3-15,3-3 0 16,7-3 1-16,4 0 2 16,7-1-1-16,0 1 2 15,-7 0-9-15,-11 3-1 16,-10 0-38-16,-14 3-18 16,-8 4-40-16,-10-1-18 15,0 0-59 1</inkml:trace>
  <inkml:trace contextRef="#ctx0" brushRef="#br0" timeOffset="118795.418">28296 10577 308 0,'0'-9'115'0,"4"15"-89"0,3-3 10 0,-7 6-2 15,0 7-10-15,0 3-2 16,-4 6-1-16,-3 0 1 15,-3 3-12-15,-4 1 5 0,3-1 3 16,-3-3-2-16,3 0 1 16,1-6-5-16,3-7-2 15,0-2 0-15,3-1 1 16,4-12-1-16,0-3 1 16,4-4-4-16,3-9-2 15,3 1-2-15,4-7 0 16,8-13-2-16,6-12 2 15,4-4-2-15,3 4-1 16,-3 6 1-16,-4 10-1 16,0 9 2-16,-3 6 3 0,-4 16 0 15,-3 12 0-15,-1 13-1 16,-3 6 2-16,-3 7-3 16,-4-1-2-16,-4 10 0 15,-3-6 1-15,0-4-3 16,0 1 0-16,0-4-1 15,0-6 0-15,0-3-40 16,0-9-19-16,0 3-27 16,0-13-8-16,-7 3-69 15</inkml:trace>
  <inkml:trace contextRef="#ctx0" brushRef="#br0" timeOffset="118975.206">28307 10699 312 0,'10'19'115'0,"5"-6"-89"0,13 2-6 0,-14-8-6 15,7 2-11-15,4 0 0 16,-1-2-12-16,1-1-4 16,-4-3 6-16,-3 0-49 0,-4 0-20 15,-7 1-36 1</inkml:trace>
  <inkml:trace contextRef="#ctx0" brushRef="#br0" timeOffset="119605.132">28840 10762 252 0,'-4'-9'96'0,"1"6"-75"0,-5-4 19 16,5 7 4-16,-1-3-5 0,-3 0-1 16,0-3-13-16,0 6-2 15,-3 0-14-15,-4 0 1 0,-1 0 1 16,1 0-6-16,-3 9-1 15,-1 1-2-15,0 2 1 16,1 4-2-16,3-1-1 16,3 4-2-16,4-3 1 15,7 3 1-15,4 0 0 16,3-10 0-16,3-3 2 16,8-6 3-16,3-3 2 15,4-9 1-15,-1 2 2 16,1-9 1-16,0 0 1 15,-4 1 0-15,-3-7 0 16,-1-10-6-16,-3-12-4 16,-3-9-1-16,0-7-1 15,-1 0 0-15,-6-6 0 16,-1 10 0-16,-3-1 0 0,0 10 6 16,0 12 6-16,-3 13-2 15,-4 22 2-15,0 6-1 16,-1 16 1-16,1 6-6 15,0 6-4-15,4 16-1 16,3 10 1-16,3 6 1 16,8-7 1-16,3-6-5 15,0 4 1-15,4-11-24 16,-1-5-10-16,1-3-20 16,0-7-6-16,-1-6-17 15,-6-7-6-15,3-5-63 16</inkml:trace>
  <inkml:trace contextRef="#ctx0" brushRef="#br0" timeOffset="120115.307">29214 10693 256 0,'-4'-9'96'0,"0"2"-75"0,-3-2 19 0,0 6 2 16,0 0-11-16,0 0-1 15,-3-1-6-15,-1 4-1 16,-3 4-12-16,0 2 2 0,0 6 1 16,-4 4-7-16,4 3-4 0,3 0-2 15,4 3-1-15,4 0 0 16,3 0 2-16,7-4 1 16,3-5 1-16,5 3 4 15,2-13 5-15,1-3-5 16,3-3 0-16,0-7-2 15,0-6-1-15,1-5-1 16,-5-5 0-16,-3-5-5 16,-3-16 1-16,-4-13 0 15,-7-5 0-15,0 5 0 16,-7-6 0-16,-4 0 4 16,1 7 5-16,-1 9 6 15,1 9 3-15,-1 16-7 16,4 12-2-16,0 16-3 15,3 13 1-15,1 9-2 0,3 10 2 16,0 12-4-16,3 15-2 16,1 4 2-16,3 3 0 15,0-6-1-15,0-7-2 16,0-2-19-16,4-7-8 16,3-7-28-16,0-8-12 15,4-10-29-15,3-10-10 16,-4-2-33-1</inkml:trace>
  <inkml:trace contextRef="#ctx0" brushRef="#br0" timeOffset="120534.683">29513 10721 208 0,'0'0'79'0,"0"-3"-61"0,4-3 1 16,-4 6-1-16,0 0 3 0,0 0 5 15,0 0 1-15,3 0 1 16,1 0-15-16,0 6 1 0,-1-6 2 15,1 3-2-15,-1-3 2 16,-3 0-3-16,0 0 0 16,0 0 1-16,0 0 4 15,0 7-6-15,0-4-2 16,0 3-3-16,0 0-2 16,0 4-6-16,0-1 1 15,4 4 0-15,-4-1 0 16,0 1 0-16,0-1 2 15,0 1-25-15,-4-1-12 16,1-2-44-16,3-1-19 16,-7 7-31-1</inkml:trace>
  <inkml:trace contextRef="#ctx0" brushRef="#br0" timeOffset="120730.408">29489 10364 308 0,'0'-10'115'0,"0"10"-89"0,7 16-8 15,-7-13-7-15,3 10-17 16,4 9-1-16,4 3-12 16,0 3-5-16,-1 10 13 15,4-1-17-15,0 4-3 0,-3 0-74 16</inkml:trace>
  <inkml:trace contextRef="#ctx0" brushRef="#br0" timeOffset="120943.597">29679 10844 304 0,'11'3'115'0,"-8"-6"-89"0,4-7 12 0,-3 4-1 15,-1-4-7-15,1-2 0 16,3-1-9-16,0-2 0 16,0 2-12-16,0 4 6 0,0 3 2 15,0 2-1-15,0 4 1 16,0 7-9-16,0-1-3 15,1 3-3-15,-1-2-2 16,0-1 1-16,7 0-1 16,0-3-29-16,3 0-13 15,-2 1-29-15,2-4-11 16,-3 0-73-16</inkml:trace>
  <inkml:trace contextRef="#ctx0" brushRef="#br0" timeOffset="121421.201">30050 10728 300 0,'-7'0'112'0,"7"0"-87"0,-15 15 20 15,12-12 1-15,-4 7-13 16,3-4-2-16,-3 3-16 16,4 1-6-16,-1-1-6 15,1 1 4-15,3-4 5 0,0 0-2 16,0-3 0-16,0-3-4 0,3-3-1 15,-3 0 1-15,4-6 1 16,-1 2-1-16,1-2-1 16,-4 3 1-16,0 3 3 15,0 3-4-15,0 9-3 16,0 10 3-16,3 6 4 16,1 19-5-16,3 3 0 15,0 3 2-15,4-3 1 16,-1-6 8-16,-3-10 4 15,-3-3 0-15,-4 1 0 16,-7-14-8-16,-7-5-4 16,-4-4-4-16,-10-6 0 15,-8-3-4-15,-2-7 0 16,-1-2 1-16,4-1 0 16,6 1 0-16,12-1 0 0,10 4-5 15,14-7-1-15,17 4-6 16,12-10 0-16,10-3-14 15,6-7-3-15,8-2-18 16,-10 9-8-16,-8 3-32 16,8 0-15-16,-8 3-51 15</inkml:trace>
  <inkml:trace contextRef="#ctx0" brushRef="#br0" timeOffset="122908.039">30656 10511 220 0,'11'-15'82'0,"-7"8"-64"0,-1-2 18 16,-3 6 2-16,0-4-5 16,4 4 3-16,-4-3-3 15,0-3 2-15,0 6-19 16,-4-4 11-16,-3 4 5 0,-4-3-5 15,-3 12-1-15,0 4-9 16,-3 2 0-16,-5 16-8 16,-2 4-1-16,-1 5-4 15,4 1-1-15,0 6-1 16,7-3 1-16,10-4 0 0,8 1 3 16,13-4 1-16,8-6 1 15,17-9 2-15,22-3 4 16,10-13-2-16,0-3 1 15,-4-9 1-15,1-1 4 16,-8-9-4-16,-10 4 0 16,-17-10-2-16,-22-3 0 15,-18-10-6-15,-13 0-4 16,-15-9-4-16,-18 3 1 16,-9 7-1-16,-5 8 0 15,8 11-3-15,13 11 1 16,11 7-20-16,11 7-7 15,18 2-28-15,17 0-10 0,14 4-17 16,4-4-4-16,3-2-74 16</inkml:trace>
  <inkml:trace contextRef="#ctx0" brushRef="#br0" timeOffset="123673.487">31083 10182 272 0,'-21'-13'101'0,"11"7"-78"0,-1 0 11 0,7 3 1 16,-3 0-1-16,0-1 1 16,4 1 1-16,3 3 0 15,0 0-19-15,0 10 7 0,3 2 6 0,8 4-5 16,7 3 0-16,17 0-3 15,4-4-2-15,-8-2-4 16,29-1 0-16,-10-2-7 16,13-4-3-16,-10-3 1 15,11-3 0-15,-15 0-3 16,0-3-1-16,-13 0 5 16,-8 0 3-16,-7 0-6 15,-10 3-1-15,-4 0-2 16,-11 9-2-16,1-3 3 15,-8 16 2-15,-7 25 0 16,1 16 2-16,-1 3-2 16,4 3 2-16,3 0-4 15,4 3-2-15,4 0 2 16,3 0 2-16,0-6-2 0,3-3 0 16,1-7-1-16,-1-3-2 15,1-9 1-15,0 3 1 16,-1-6-1-16,1-3 2 15,-4-7-2-15,0-6-1 16,0-6 3-16,0-6 2 16,-4-7-2-16,-7-6 0 15,-3-6-1-15,-3-7-2 16,-12 0 1-16,-9-2-1 16,-12-1-3-16,-6 4 2 15,-1 2 1-15,1 1 2 16,3 9-3-16,4-3 0 15,6 3-4-15,5-7 1 16,6 7-25-16,7-3-8 16,7-3-87-16,11-13-36 0,7 0-44 15</inkml:trace>
  <inkml:trace contextRef="#ctx0" brushRef="#br0" timeOffset="125497.616">16856 12170 184 0,'-11'6'68'0,"8"-3"-52"0,-1 0 12 0,4-3 3 16,0 0-10-16,0 0 1 15,0 0-4-15,4 0 0 16,-1 0-9-16,4 0 1 0,4 0 3 16,3 4 4-16,4-1 2 15,-1-3-2-15,4 3 0 16,4 0-3-16,3-3 1 15,4 0-2-15,3 0 0 16,4-3-3-16,10 0-1 16,11 0-1-16,7-1 0 15,8 1-2-15,-1-3 1 16,10 3-4-16,15-3 0 0,10-1 1 16,-3-2 0-16,18 6 2 15,13-7 1-15,-3 1-1 16,22 3 1-16,9-4-2 15,5 7 0-15,24 0-3 16,-7 0 1-16,24 0-2 16,1 3 2-16,24-3 0 15,11 0 3-15,14-4-5 16,22 1-1-16,-1-3 0 16,18-1 0-16,28 1 2 15,0-4 1-15,0 4-1 16,21 3-2-16,15-4 1 0,-68 10 1 15,-84 0-1-15,155 0-1 16,179 10 1-16,-48-4-1 16,-22-6 0-16,-151 0 2 15,-96 0-1-15,222 0-1 16,-144 0 1-16,226 3 1 16,-187-3-1-16,229 6-1 15,-208 0 1-15,232 4 1 16,-214-4-1-16,236 13-1 15,-226-6 1-15,258 12-1 16,-244-13-5-16,2053 85 8 16</inkml:trace>
  <inkml:trace contextRef="#ctx0" brushRef="#br0" timeOffset="136208.395">19128 12599 200 0,'-4'-3'74'0,"4"6"-58"0,-3-6 16 16,3 3 4-16,-4-3 0 15,4 3 0-15,-3-3 5 16,3 3 1-16,0-3-22 16,0 3 8-16,0 0 3 0,-4 0-1 15,4 0 2-15,0 0-9 16,0 3-4-16,4 0 0 15,-1 0 0-15,8 0 1 16,6 1 0-16,11-4-5 16,8-4 1-16,10-2-7 15,3 0-1-15,0-3-2 16,-3 2-1-16,-3 1-3 0,-1 0-2 16,-3-1 1-16,-4 4-1 15,-3-3 2-15,-4 6 3 16,-3 0-2-16,-4-3-2 15,-4-3 0-15,1 2 1 16,-4-2-3-16,-3-3-2 16,-8 9-27-16,-6-3-12 15,-4 6-17-15,-7 3-3 16,-4 3-13-16,0 4-6 16,1 0-76-1</inkml:trace>
  <inkml:trace contextRef="#ctx0" brushRef="#br0" timeOffset="136567.728">19357 12668 264 0,'3'-9'101'0,"1"9"-78"0,0 0 28 15,-4 0 10-15,3 0-10 16,1 0-2-16,-1 0-6 16,4 0-3-16,0 9-21 15,-3 1 0-15,-1 2-1 0,1 4-6 0,-4 6-2 16,0 3-3-16,0 6-2 16,0 4-3-16,0-1 1 15,3-5-2-15,-3 5-1 16,4-9-2-16,-1-3 1 15,1-3 1-15,-4-6 0 16,3-4-14-16,-3 0-3 16,0-9-37-16,0 0-18 15,-7 0-33-15,-3 0-12 16,-4-3-23 0</inkml:trace>
  <inkml:trace contextRef="#ctx0" brushRef="#br0" timeOffset="136852.926">19152 13035 348 0,'0'7'129'0,"0"-4"-100"0,4 12 11 16,-1-8 0-16,1 2-4 15,3 0 0-15,7-2-2 16,7-1-1-16,4-3-18 15,10-6-2-15,4 0 0 0,0-3-5 16,-4-4-2-16,0-2-3 16,-3-1-3-16,-4 4 1 15,1 6-1-15,-5-4-27 0,-3 7-9 16,1 0-26-16,-1 0-9 16,0 0-35-1,4-3-15-15,-1-3-10 16</inkml:trace>
  <inkml:trace contextRef="#ctx0" brushRef="#br0" timeOffset="137183.86">19816 13079 304 0,'3'-6'112'0,"-6"3"-87"0,3 6 15 0,0-3 3 16,-4 0-6-16,0-3 0 15,1 0-3-15,-1-4-1 0,1-8-18 16,3-4 4-16,3-3 2 0,4-3-5 16,8-3 1-16,2 3-6 15,4-1 1-15,1 14-3 16,-1 3 2-16,0 5-6 16,0 4-1-16,0 7-2 15,-3 2 1-15,0 0-2 16,-4 10-1-16,0 0-6 15,-4 0-4-15,1 0-25 16,-1-4-10-16,-2 1-17 16,-1 0-4-16,0-4-10 15,0-2-5-15</inkml:trace>
  <inkml:trace contextRef="#ctx0" brushRef="#br0" timeOffset="137814.595">20189 12866 316 0,'-3'-9'121'0,"3"9"-95"0,0 6 16 0,0 0 1 16,-4 7-13-16,1 5-2 15,3 11-10-15,3-4-1 16,4 0-10-16,8-6 11 0,9-7 8 15,5-6 1-15,6-6 4 16,-3-9-13-16,-1-7-3 0,-6-6-7 16,-4-6-3-16,-7-3 0 15,-7 3-1-15,-3 6-2 16,-4-3-2-16,0 6-2 16,0 3 1-16,-4 10-17 15,1 15 1 1,3 4 2-16,0 6-3 15,3 3-1-15,4 0 8 16,7-4 6-16,4-5 2 16,0-7 1-16,3-6 6 15,4-6 5-15,-4-13-1 16,0 7 3-16,-7-4-4 16,-7 3 1-16,-3 4-3 15,-4 6 2-15,0 3-4 16,-4 12-2-16,1 7-3 0,3 3-1 15,3 6-1-15,4 4 3 16,4-7-2-16,6-6-1 16,5-7 5-16,2-9 3 15,4-9 5-15,1-10 5 16,-5-6 1-16,-6 3 0 16,-4 1-1-16,-3-4 1 15,-1 3-8-15,-3-3-2 16,0 3-3-16,4 0-2 15,-4 4-2-15,7 2 1 16,-3 4-6-16,6-1 0 16,-2 4-32-16,2 3-14 0,1-3-42 15,-1 6-14-15,15 9-66 16</inkml:trace>
  <inkml:trace contextRef="#ctx0" brushRef="#br0" timeOffset="138565.822">21237 12784 316 0,'4'-3'118'0,"-4"3"-92"0,3-6 24 0,-3 6 3 16,0-3-8-16,0-3-2 16,0 6-18-16,0-4-5 15,-10-2-12-15,-8 6-5 0,-7 10 0 16,1-1-4-16,-1 0 0 16,4 10 1-16,3 0 2 15,8 6-3-15,6 0 0 16,4 3-1-16,7 1 0 15,7-4 0-15,4 0 0 16,3-3 4-16,-7-7 1 16,0-5-4-16,0 6 1 0,-3-4 17 15,-4-2 11-15,0-1-5 16,-10-3-1-16,-8 0-11 16,-7 1-4-16,-6-7-2 15,-1 0-1-15,0 0-5 16,4-3 1-16,0-1-11 15,0 1-3-15,7 0-24 16,0 3-10-16,3 0-11 16,4 0-3-16,7 0 1 15,3 0 0-15,4-3 23 16,4 0 12-16,3 0 16 16,7 0 9-16,8-4 18 15,-1 1 12-15,-7 6 11 16,21-9 8-16,-6-1 0 0,9-9 1 15,-9 4-14-15,2-13-6 16,5-7-13-16,-11 7-3 16,-8 6 4-16,-17 13 1 15,0-1-7-15,-10 13-4 16,-1 0-7-16,-6 22 0 16,-1 13 0-16,1 0 0 15,10-7 0-15,10-3 0 16,4 1 2-16,7-11 3 15,15-5 0-15,-1-7 0 16,-7 0-10-16,18-6-4 16,11-3-35-16,-12 0-16 15,-2 0-24-15,-8 0-11 16,0-3-63-16</inkml:trace>
  <inkml:trace contextRef="#ctx0" brushRef="#br0" timeOffset="139738.683">22655 12587 236 0,'7'-22'90'0,"-3"9"-70"0,7-15 19 0,-11 19 3 16,3-10-2-16,1 6 3 15,-1 1-7-15,-3-1 1 16,4 7-21-16,-4 6 4 0,0 13 1 16,-4 12-5-16,1 6 1 15,-4 4-10-15,-4 2-2 16,4 1-5-16,0-1-1 15,3 10 1-15,4 0 2 16,0 1-1-16,0-5-1 16,0-5-2-16,0-3 1 15,0-7-8-15,-3-6-2 16,-1-3-14-16,-3-7-4 16,0-3-12-16,4-9-1 15,-1-3-38-15,4-9-15 16,0-7-27-1</inkml:trace>
  <inkml:trace contextRef="#ctx0" brushRef="#br0" timeOffset="140144.62">22634 12562 216 0,'-10'-19'82'0,"6"6"-64"0,4-5 13 16,0 8 3-16,4-5-5 15,3-7 1-15,0-3-6 0,3-7-3 16,4 10-11-16,11-3 2 0,-4 3 4 16,4 3 1-16,3 7 1 15,4 6 0-15,0 2 0 16,3 11 0-16,4 5-2 16,-4 7-2-16,0 6 1 15,-6 3 3-15,-12 1 3 16,-6 2 6-16,-11-6 6 15,-11-3-12-15,-6 3-4 16,-5-6-10-16,-9 0-3 16,-8 0-4-16,-11-4-1 15,-2-2 1-15,-1-1 2 16,3 1-3-16,8-4 0 16,10 1-4-16,7-1 1 15,8-3-31-15,10 4-14 16,10-4-22-16,11 0-8 15,8-3-76-15,2 7-55 16,1 2 93 0</inkml:trace>
  <inkml:trace contextRef="#ctx0" brushRef="#br0" timeOffset="140757.829">22920 12938 408 0,'0'-31'154'0,"-4"15"-120"0,-3-6 4 0,-3 13-6 16,-4-4-15-16,-4 1 1 15,-7-1-11-15,4 1-2 16,0 2-3-16,7 1-4 0,10 2-1 16,11 7 2-1,11 7-2-15,3-4-1 16,4-3-19-16,7 9-10 15,3 1-19-15,0-1-7 16,-3 4-6-16,-4-1 0 16,0 1 7-16,-3-4 4 15,-4-6 32-15,0-3 17 16,-3-3 7-16,-4-3 3 16,0 0 12-16,-3-1 8 15,0 4 5-15,-8 0 4 16,-3 3-1-16,0 0 2 15,-7 3-2-15,-4 0 0 0,1 4-5 16,-4-1 0-16,0 3-5 16,-1 1 0-16,1 8-3 15,4 1-3-15,-1 9-9 16,4-2-3-16,7-4-3 16,7-1-2-16,4-2 3 15,6-9 2-15,8-1 9 16,3-9 5-16,1-3 4 15,-5-13 3-15,-3-6-5 16,-3-3-3-16,-7-3-6 0,-4-3 0 16,-7 9-5-16,-7-3-2 15,-7 6-5-15,-8 3-2 16,1 7-2-16,0 2 0 16,3 11-28-16,8 5-12 15,3 7-17-15,7 6-7 16,3 3-43-16,11-3-16 15,-3 3-10 1</inkml:trace>
  <inkml:trace contextRef="#ctx0" brushRef="#br0" timeOffset="141180.271">23421 13045 212 0,'0'0'82'0,"-4"-3"-64"0,4-4 20 15,0 4 5-15,0-3-2 16,0-4 0-16,0 1-3 0,0 0-1 16,0 2-20-16,0 4 3 0,0 3 3 15,-3 13-8-15,-1 9-1 16,-3 9-6-16,0 7-3 16,0 2-2-16,0 14 0 15,0-1-2-15,4 0-1 16,-1 1-2-16,0-4 1 15,1-6-19-15,-1-3-7 16,1-7-19-16,-1-6-7 16,1-9-46-16,3-6-19 15,0-13 7 1</inkml:trace>
  <inkml:trace contextRef="#ctx0" brushRef="#br0" timeOffset="141584.916">23382 13123 280 0,'-3'3'104'0,"3"3"-81"0,0 1 3 16,3-4-4-16,1 3 1 0,3-6 6 15,7 0 6-15,3-6 5 16,8 3-21-16,3-7 5 0,4-2 0 16,-4-7-4-16,-3-3-1 15,-7-9-3-15,-8 2 0 16,-10 4-4-16,-10-3-2 15,-8 3-6-15,-7 6-1 16,1 0-3-16,2 10-3 16,1 6-5-16,4-3 0 15,3 6-36-15,-1 0-13 16,5 6-13-16,-1-3-5 16,4 3-77-1</inkml:trace>
  <inkml:trace contextRef="#ctx0" brushRef="#br0" timeOffset="142261.472">22793 12847 192 0,'0'-6'71'0,"0"6"-55"0,-4-3 13 0,4 3 2 0,4-3-1 16,0-1 2-16,-1 1 0 16,1 0 0-16,-1-3-17 15,1 3 6-15,-1 0 6 0,-3 0-2 16,0-1 3-16,-3 4-7 15,-4 7-3-15,0-1-4 16,-4 16-1-16,0 6-7 16,4 3-4-16,0 4 1 15,4-4 0-15,3-2-4 16,0-8 1-16,0-2 0 0,0-3 2 16,0-3-17-16,0-4-6 15,0-3-32-15,-4 0-14 16,1-2-48-1,3-4-64-15,-4-4 56 16</inkml:trace>
  <inkml:trace contextRef="#ctx0" brushRef="#br0" timeOffset="144331.982">24458 12838 212 0,'7'-13'82'0,"-7"10"-64"0,4-3 15 15,-4 3 2-15,0 0-7 16,0-4-2-16,0-2-1 0,3 6 1 16,1-4-14-1,-4-2 6-15,0 6 5 0,0-3 1 16,-4-4 1-16,-3 10-6 0,-3-3-1 15,-1 3-8-15,-3 3-2 16,0 3-2-16,0-2 1 16,0 5-4-16,-1 10 0 15,1-3-3-15,0 2-1 16,4 4 1-16,-1 0 2 16,4-3-1-16,0 0-1 15,3-3-2-15,4-4 1 16,0-3-1-16,4-2 0 15,-1-4 2-15,1-3 0 16,0-3 2-16,-1 0 1 16,1-4-1-16,-1 4-2 15,-3 0 1-15,0 0 1 16,-3-3-3-16,3 6 0 16,0-3-1-16,0 3 0 0,0 0 0 15,0 0 0 1,0 3 2-16,3 3 2 0,1 0-1 15,-1-3-1-15,1 0-4 16,-1 1 0-16,1-1 4 16,3-3 2-16,-4 0 0 15,4 0-2-15,-3 0 1 16,-1 0-1-16,1 0 0 16,-1 0 2-16,1 0-1 15,-4-3-1-15,0-1 1 16,0 1-1-16,0 0 0 15,0 0 2-15,0-6-1 0,-4 6-1 16,1-7 1-16,-1 1-1 16,1-1 0-16,-1 1 0 15,1 0-3-15,-4-1 2 16,3 1 1-16,1 2 0 16,-4 1 0-16,3 3 0 15,-3 0 0-15,4 0 0 16,-4 3 0-16,3 0 2 15,-3-3-1-15,3 3-1 16,1 0-2-16,-1 0 1 16,4 0-19-16,0 0-7 15,0-4-15-15,0 1-6 16,4 0-29-16,-1 3-14 16,4 3-31-1</inkml:trace>
  <inkml:trace contextRef="#ctx0" brushRef="#br0" timeOffset="145246.371">24567 12882 236 0,'-3'0'90'0,"-1"9"-70"0,1 0 15 16,-1-2 0-16,4 2-7 15,4 1 0-15,3-1-4 16,4-3-3-16,6-6-11 16,8-3 5-16,3-6 4 0,4-10 1 15,0 0 0-15,3-12 1 16,4-1-1-16,3-2-5 0,-3-4-1 15,0-9-4-15,-4-12 1 16,-7-7-2 0,-7-3 0-16,-7 6-3 0,-10 0-1 15,-11 16 1-15,-7 7 1 16,-7 11 3-16,-1 17 1 16,-2 12-3-16,-5 22-3 15,-2 31-2-15,-5 19 0 16,-6 25-2-16,-4 35-1 15,4 3 1-15,3 3-1 16,14 12 0-16,15-21 2 16,13-26-1-16,11-21 2 15,8-19-2-15,2-19 2 16,5-19-2-16,-5-19 2 16,1-25-2-16,-4-19 2 0,-7-15-2 15,-7 3-1 1,-10-10-2-16,-8 4 1 0,-3 9-1 15,-4 9 0-15,1 16 0 16,3 13 0-16,7 3 0 16,10 6 0-16,8 0 0 15,10 0 0-15,11-3 2 16,17-4 0-16,15-8 0 16,3-7 2-16,-4-3-23 15,-10-1-8-15,-7 1-65 16,-7 3-29-16,3 7-51 15</inkml:trace>
  <inkml:trace contextRef="#ctx0" brushRef="#br0" timeOffset="146046.063">25629 12581 296 0,'7'-22'110'0,"0"12"-86"0,8-9 22 16,-8 10 4-16,0-7-3 16,3 7 2-16,1 6-8 15,-1 3 0-15,1 12-23 16,-7 17-4-16,-4 8 0 0,-4 4-8 0,-3 6-3 15,0 9 0-15,0 4 0 16,0 0-6-16,3-7 0 16,4-12-26-16,4-1-8 15,-1-14-16-15,1-11-5 16,3-9-9-16,-4-12-3 16,1-16-3-16,-4-9-2 15,0-10 14 1,-4-6 41-16,-3-6 45 15,0-16 9-15,-3-19 6 16,-1 7 1-16,4 8 1 16,0 23-23-16,3 9 16 0,4 16 5 15,0 25 4-15,8 25 1 16,2 13-8-16,4 0 0 16,4-4-4-16,7 7 2 15,3-10-10-15,7-6-3 16,4-6-4-16,0-9-2 15,3-10 0-15,0-4 0 0,-3-2-2 16,-4-3-1-16,-6-1-3 16,-8 10-1-16,-4 0-3 15,-6 10 1-15,-7 9-4 16,-4-1-2-16,-7 14 0 16,-1 5 1-16,1 7-1 15,0 3-1-15,0 0-10 16,4-3-6-16,-4-6-28 15,3-7-9-15,1-6-27 16,-4-3-12-16,0-6-57 16,3-7-66-16,4-2 72 15</inkml:trace>
  <inkml:trace contextRef="#ctx0" brushRef="#br0" timeOffset="146357.968">26218 12919 300 0,'-7'10'112'0,"4"-1"-87"0,-1 7 26 0,1-7 6 16,-1 4-11-16,4-1 0 15,4 1-15-15,-1-1-7 16,4 1-13-16,4 3 4 0,3-7 2 16,7-6 4-16,7-3 2 15,8-3-4-15,3-13-1 16,-4-6-10-16,-7-6-3 0,-7 0-1 15,-10 0 0-15,-8-1-2 16,-6 4 1-16,-4 3-4 16,-4 7 0-16,4 5-4 15,0 4-1-15,4 3-22 16,3 3-6-16,7 3-21 16,3 0-7-16,1 3-29 15,-1 1-10-15,8 2-52 16</inkml:trace>
  <inkml:trace contextRef="#ctx0" brushRef="#br0" timeOffset="146640.915">26804 12389 436 0,'7'-50'165'0,"-3"41"-129"0,-4 3 2 0,0 6-8 16,3 3-10-16,1 6 3 16,-1 10-7-16,1 15 1 15,3 13-10-15,-4 4 2 0,-3-4 4 16,0 9-7-16,-3 4-3 16,-1 9-5-16,1-4 1 15,-1 1-21-15,1-9-10 16,-1-13-28-16,1-7-10 15,3-9-29-15,0-9-10 0</inkml:trace>
  <inkml:trace contextRef="#ctx0" brushRef="#br0" timeOffset="147618.191">27118 12543 264 0,'7'-38'99'0,"-7"38"-77"0,7-44 15 16,-7 38 5-16,0-3-3 15,4-1 4-15,-1 4-7 16,1 6 1-16,-4 10-21 15,0 11 8-15,0 8 4 0,0 5-9 16,0 10-1-16,0-3-8 16,0 0-4-16,0 12-6 15,3-3 0-15,1 0 0 16,-1-3 0-16,1-6-14 16,-1-6-5-16,-3-10-39 0,0-7-15 15,-3-8-68 1,-1-10-67-16,-6-10 75 15</inkml:trace>
  <inkml:trace contextRef="#ctx0" brushRef="#br0" timeOffset="147903.261">26952 12678 276 0,'4'3'104'0,"3"3"-81"0,18 4-2 0,-22-7-4 15,15 3-9-15,10 3 3 16,4 1-2-16,3-1 2 0,0-2-6 15,0-1-1-15,1-3 2 0,-4 0-3 16,-8 0 0-16,-3-3-3 16,-3 6-1-16,-7-2 3 15,-1 5 3-15,-3 7 0 16,0-1 0-16,0 4-6 16,0 3 1-16,0 3 0 15,4 0 2-15,-4-3-1 16,0 3-1-16,0-6-13 15,-3 0-4-15,-8-3-68 16,4-1-29-16,0-5 3 16</inkml:trace>
  <inkml:trace contextRef="#ctx0" brushRef="#br0" timeOffset="148157.083">27294 12590 340 0,'-10'3'126'0,"10"-3"-98"0,3 6-8 0,-3-6-10 16,4 4-8-16,-4-1 1 15,7-3-4-15,0 0 1 16,0 0 0-16,0 0-3 0,0 3 2 0,4 3-26 15,-4 0-11-15,-4 13-98 16</inkml:trace>
  <inkml:trace contextRef="#ctx0" brushRef="#br0" timeOffset="148446.11">27471 12982 316 0,'-14'-25'121'0,"14"25"-95"0,-4-28 29 16,4 28 7-16,0-10-22 15,0 7-7-15,0-3-9 0,4 6-1 16,-1 6-13-16,1 7 8 16,-4 15 2-16,0 3-8 0,0 7-4 15,-4 3-3-15,1 6 1 16,3 9-5-16,0 13-3 15,0-3-2-15,0-6 3 16,3-7-22-16,4-9-9 16,4-10-22-16,3-9-6 15,0-9-17-15,0-7-6 16,4-12-61 0</inkml:trace>
  <inkml:trace contextRef="#ctx0" brushRef="#br0" timeOffset="148773.717">27488 12998 292 0,'-21'6'110'0,"21"-3"-86"0,4 0-4 16,-1 0-7-16,4 0 3 15,8 7 5-15,2-4 2 16,8-3 1-16,0 7-13 15,3-10 2-15,-4 0 1 0,1 0 1 16,0 0 4-16,-8-10 4 16,-6 1 3-16,-4 6 4 15,-7-13 4-15,0 4-19 0,-10-10-6 16,-1 6-6-16,-10-6-3 16,3 3-2-16,-7 3 1 15,4 4-15-15,4 3-6 16,3-1-22-16,6 4-10 15,1 3-18-15,7 3-5 16,0 0-70 0</inkml:trace>
  <inkml:trace contextRef="#ctx0" brushRef="#br0" timeOffset="149074.885">27869 12295 380 0,'11'-40'143'0,"-11"40"-112"0,7-10 8 15,-7 10-4-15,0 0-10 16,0 0 3-16,-3 19-10 15,3-10-3-15,-7 42-8 16,3-11-5-16,-3 17 1 0,3-7-2 16,1 9 2-16,3 23-18 15,0-4-6-15,0-6-59 16,3-9-22-16,4-16-67 16</inkml:trace>
  <inkml:trace contextRef="#ctx0" brushRef="#br0" timeOffset="149223.868">28039 12860 376 0,'-4'-16'140'0,"4"16"-109"0,-3 6 9 0,3-6-2 15,0 10-26-15,0-1-9 16,0 10-11-16,0-7-4 16,3 7 7-16,-3 0-51 0,4-3-19 15,-1-4-79 1</inkml:trace>
  <inkml:trace contextRef="#ctx0" brushRef="#br0" timeOffset="149526.642">28152 12728 256 0,'3'3'96'0,"-3"-3"-75"0,11 13-5 15,-11-10-7-15,7 3-8 16,-4-3-1-16,11 7 29 15,-3-1 13-15,7-3-21 16,-4-3 20-16,-4 4 8 0,1-4-5 16,-7 3-2-16,-4 0-19 15,-11 7-6-15,4-4-7 16,-7 13-1-16,3-6-5 16,-3 9-3-16,3-6-3 0,8 6 1 15,-1-6 1-15,8 0 0 16,-1-4-14-16,12-5-5 15,-5-1-50-15,8-6-20 16,-1-3-82 0</inkml:trace>
  <inkml:trace contextRef="#ctx0" brushRef="#br0" timeOffset="149861.171">28579 12803 408 0,'-4'-9'151'0,"4"9"-118"0,-14 0 5 0,14 0-6 0,-14 9-19 16,3-2-4-16,-10 11-6 15,3-2 0-15,1 6-2 16,3-6-1-16,10 2 1 0,1 1-4 16,13-9 0-16,-3-1 4 15,11-9 1-15,-4 0-3 16,0-3 1-16,0-3 4 15,-3 6 2-15,-4 0 2 16,-4 0 2-16,1 0-5 16,-1 9-3-16,-3-3-6 15,4 1-2-15,-1-1-28 16,8 0-13-16,-4-3-19 16,4 0-10-16,-4 1-64 15,0-4-43-15,0 0 83 16</inkml:trace>
  <inkml:trace contextRef="#ctx0" brushRef="#br0" timeOffset="150397.587">28751 12418 320 0,'7'-110'121'0,"-7"110"-95"0,0-44 29 0,0 44 7 15,-3-9-15-15,-1 5-3 16,1-2-14-16,-1 6-4 15,1 10-15-15,-1-4 9 0,1 22 3 16,-1-6-9-16,1 34-3 0,-1-9-7 16,4 19-3-16,0-12 0 15,4 21-1-15,-1-16-3 16,1 7 2-16,-1-16-15 16,1-3-4-16,-1-9-23 15,-3-19-8-15,0-7-17 16,-7-12-8-16,0 0 11 15,-7-18 6-15,4 5 32 16,-8-15 13-16,4 3 14 16,-4-7 6-16,4 10 16 15,3 4 9-15,1 2 1 16,3 7 1-16,3 2-12 16,8 7-5-16,-1 0-9 15,19 3-5-15,-5 1 3 16,25-1 4-16,-6 0 10 15,13 3 8-15,-10-3-3 0,0 4 0 16,-7-4 2-16,-4 3 1 16,-7 0-6-16,-7 4 0 15,0-1-10-15,-7 10-2 16,0 0-5-16,7 9-1 16,-7-6-3-16,0 6-3 15,1-3-1-15,-1 0 3 16,0-6-27-16,0-3-10 15,-4-4-39-15,1-9-15 16,-1 1-78 0</inkml:trace>
  <inkml:trace contextRef="#ctx0" brushRef="#br0" timeOffset="150596.491">29062 12477 384 0,'-25'-12'145'0,"25"12"-112"0,-7 12 1 15,4-9-7-15,3 10-19 16,0-4-4-16,7 4-10 16,-4 2-1-16,8-2 3 15,-4 3-22-15,3-1-8 0,1-2-17 16,0 6-9-16,-4-4-49 16,3 4-51-1,-3 0 56-15</inkml:trace>
  <inkml:trace contextRef="#ctx0" brushRef="#br0" timeOffset="151009.074">29245 12803 312 0,'14'3'115'0,"-14"-3"-89"0,4-3 19 0,-4 3 4 16,-4 0-7-16,1 0 2 15,-8 0-13-15,4 0-7 16,-7 7-13-16,0-4-3 0,-4 6 2 16,4 0-6-16,4 7-2 15,-1-3-1-15,11 2 1 16,0 1-1-16,7-7 2 15,0 1-2-15,7-1 2 16,0-2-2-16,4-14 2 16,-4 4 4-16,-3-13 6 0,-1 7-7 15,-6-3-3-15,-1-1-5 16,-6 4 1-16,3 2-4 16,-4 7-1-16,1 0-26 15,3 7-11-15,0-1-18 16,10 13-5-16,-3-4 27 15,11 4 12-15,-4-6 15 16,4 2 8-16,-1-5 36 16,1-4 16-16,-4 0 2 15,0-6 3-15,0 0-10 16,1 0-2-16,-5 0-21 16,4 0-9-16,-3 0-10 15,3 7-3-15,-3-4-28 16,3 3-12-16,-4 0-39 15,1 1-16-15,-1-1-69 16</inkml:trace>
  <inkml:trace contextRef="#ctx0" brushRef="#br0" timeOffset="152531.286">17152 13678 236 0,'4'-6'88'0,"-1"12"-69"0,8-3 8 0,-4-3-1 15,3 0-5-15,12 0-1 16,13 0 1-16,11-3 1 16,10-3-12-16,4 6 5 0,4-10 3 15,17 7-4-15,-4-3 0 16,-17 0-6-16,32-4 0 15,42 1-10-15,-25 3 0 16,-20-1 4-16,45 1 4 16,53-3 1-16,-46 6 1 15,-32-1-4-15,82 1-3 16,-43 0 0-16,88 0 1 16,-59 3-1-16,112 0 2 15,-81 0 0-15,131 0 1 16,-103 0-2-16,131 3 1 15,-113-3-2-15,176 0-1 0,-140 0 3 16,182 6 0-16,-158-2-1 16,198 2 1-16,-181 0-2 15,206 3-1-15,-188-2 1 16,208 5 1-16,-193-5-1 16,225 2 2-16,-215-3 0 15,254 4 1-15,-233-7-5 16,271 6 1-16,-253 1 0 15,289-1 2-15,-275-3-1 16,247 13 2-16,-251-6-42 16,191 15-18-16,-222-9-66 15,144 18-71 1</inkml:trace>
  <inkml:trace contextRef="#ctx0" brushRef="#br0" timeOffset="154914.284">19985 14155 272 0,'-11'-10'104'0,"11"7"-81"0,0-3 9 0,0 3 1 16,0 0-8-16,4-4 0 16,-1 1 2-16,4 0 0 15,4-1-14-15,7 1 8 0,3 0 2 16,7 0 0-16,7 3 0 15,8 6-8-15,2 6-2 16,-6 7 4-16,-3 9 1 0,-12 6 6 16,-3 10 5-16,-6 6-1 15,-12-3 3-15,-10 3-11 16,-11-3-2-16,-10-7-8 16,-7-2-2-16,-4-4-4 15,4-2-1-15,-4-8-1 16,4-5-2-16,3 3 1 15,4-10-1-15,7 1-3 16,3-1 2-16,7-9 1 16,8 0 0-16,6-3 0 15,8-6 0-15,7-1-3 16,3 1 2-16,7-1 1 16,0 4 0-16,-3 0 0 15,0 3 2-15,-1 0-21 0,-3 3-7 16,1 0-29-16,-1 0-10 15,0 0-19-15,0 0-7 16,-3 0-75 0,3-4-45-16,-3 1 97 15</inkml:trace>
  <inkml:trace contextRef="#ctx0" brushRef="#br0" timeOffset="155186.344">20652 14346 320 0,'14'-28'121'0,"-11"18"-95"0,1-2 25 0,-4 12 4 0,0 0-11 15,0 0-2-15,-7 3-8 16,-4 13-4-16,1 2-16 16,-5 4 4-16,1 3 5 0,0 4-12 15,4-4-4-15,-4 3-4 16,3 0 0-16,0-3-2 15,1-3-1-15,-1-3-4 16,1 0-2-16,-1-7-37 16,0 4-14-16,1-7-24 15,-1-2-7-15,4-1-79 16</inkml:trace>
  <inkml:trace contextRef="#ctx0" brushRef="#br0" timeOffset="155407.896">20472 14242 340 0,'-4'-18'126'0,"4"18"-98"0,0 0 19 0,0 0 3 15,4 6-8-15,3 10 2 16,3 6-18-16,1 6-5 16,3 3-13-16,4 13-7 0,3-6-2 15,4-4 1-15,3-6 2 16,0 4-14-16,0-10-7 15,-3-4-56-15,0-5-24 16,3-10-72-16</inkml:trace>
  <inkml:trace contextRef="#ctx0" brushRef="#br0" timeOffset="155635.574">21015 14211 332 0,'-7'-19'123'0,"10"19"-95"0,5-9 25 15,-5 9 6-15,4 0-14 16,4 0-4-16,3 0-23 0,7 0-9 16,4 0-6-16,-1 0 0 0,-6 6 0 15,-4-3-39-15,0 4-15 16,-3 5-59-16,-1 4-22 15,-6 3-10 1</inkml:trace>
  <inkml:trace contextRef="#ctx0" brushRef="#br0" timeOffset="155818.964">20994 14522 380 0,'0'3'143'0,"7"-3"-112"0,14-7-3 0,-7 4-12 15,11-6-15-15,10-4 0 16,7-2-8-16,1-1-3 0,-8 3 6 16,-3-2-38-16,-7 8-17 0,-1-2-88 15</inkml:trace>
  <inkml:trace contextRef="#ctx0" brushRef="#br0" timeOffset="156104.55">21576 14076 356 0,'7'-9'134'0,"-4"9"-104"0,5 0 16 0,-5 0 1 15,1 0-4-15,-1 9 4 16,1 1-15-16,-4 8-5 15,-4 8-15-15,1 8-5 0,-4 13-1 16,-4 10-3-16,4-1 0 16,3-3-1-16,4-6-2 15,4-3-8-15,3-6-5 16,0-7-35-16,4-9-14 16,-1-6-32-16,4-7-11 15,0-6-50 1</inkml:trace>
  <inkml:trace contextRef="#ctx0" brushRef="#br0" timeOffset="156445.364">21925 14111 356 0,'-17'-7'134'15,"17"7"-104"-15,-4 7 20 0,4-7 2 0,-7 9-29 16,-4 7-10-16,1 3-4 15,3-4-2-15,0 23-3 16,0-7 6-16,7 13 3 0,10 10 0 16,8-7 0-16,7-10-5 15,6-9 0-15,8-6-1 16,-7-12 1-16,-4-1 2 16,14-15 4-16,-6 0-2 15,-1-19 3-15,-7 3-2 0,-14-16 2 16,0 7-8-16,-24-13-4 15,3 9-2-15,-25-9 1 16,7 7-6-16,-10 8 1 16,7 4-26-16,0 10-10 15,3 2-40-15,0 7-17 16,4 3-95 0</inkml:trace>
  <inkml:trace contextRef="#ctx0" brushRef="#br0" timeOffset="157917.538">19583 14891 260 0,'3'-3'99'0,"-3"3"-77"0,7-6 13 0,-3 3 1 15,-1 0 1-15,4 0 4 16,0 0-5-16,4-1 1 0,0 1-21 16,-1 3 8-16,4 0 4 0,4 3-4 15,7 4-2-15,3-1-1 16,11-3-1-16,7-3-9 15,6-6-2-15,8-4-5 16,18-8-1 0,7 5-1-16,3-3-2 0,-10 10-2 15,-8 0 1-15,-6 0 1 16,-12 2 2-16,-6 1-1 16,-10 3-1-16,-8 3-4 15,-7 1-2-15,-7-1-26 16,-7 0-11-16,0 0-11 15,0 0-3-15,0 0-1 16,0 0-2-16,-3-3-8 16,-1 7-3-16,1-4-38 15</inkml:trace>
  <inkml:trace contextRef="#ctx0" brushRef="#br0" timeOffset="158425.579">19995 15076 264 0,'-7'-9'101'0,"7"6"-78"0,-3-3 15 16,3 6 4-16,0-3-8 15,0-4 1-15,3 1-3 16,4 0 0-16,1-1-17 16,2 1 9-16,4 0 5 0,4 3-4 15,7 6-2-15,-1 6-7 16,4 4 0-16,1 3 0 15,-8-1-1-15,-4 4-1 16,-6 0 1-16,-7-3-2 0,-11-1 2 16,-8 1-2-16,-6 0 0 15,-3-4-10-15,2 1-3 16,1-4 1-16,0-3 1 16,3-3-3-16,4 4 1 15,7-4-2-15,7-3 0 16,7-3 2-16,7-4 0 15,11-2 0-15,10-3 0 16,11-1-11-16,-3 4-5 16,-1-1-43-16,-3 4-19 15,-4 0-135 1</inkml:trace>
  <inkml:trace contextRef="#ctx0" brushRef="#br0" timeOffset="159106.998">21477 14744 264 0,'-14'-3'101'16,"7"3"-78"-16,0 3 11 0,7-3-1 0,0 0-3 16,-4 3 4-16,4-3-3 15,0 0-1-15,4 0-17 16,3 0 8-16,7 0 2 0,7-3 2 16,11-3 2-16,10 0-4 15,11 2-2-15,4 4-9 16,-1 0-3-16,1 4-3 15,-1-4-1-15,8 0-3 16,6 0 1-16,1 0-4 16,-4 0-2-16,-7 0 6 15,-4 0 3-15,-10-4-12 16,-7-2-5-16,-8 6-46 0,-6-3-20 16,-7-3-18-16,-8 6-4 15,-3 9-45 1</inkml:trace>
  <inkml:trace contextRef="#ctx0" brushRef="#br0" timeOffset="159541.292">21791 14973 348 0,'0'-19'132'0,"4"10"-103"0,6-7 12 16,-3 7-1-16,4-4-7 15,-1 4 3-15,5 2-9 16,-1 11-2-16,0 8-14 16,0 7 4-16,0 0 3 0,-3 9 1 15,-8-3 1-15,-3 0-5 16,-3 0 1-16,-8-6-3 15,-7 0 2-15,-3-7-8 16,-7-2-2-16,0-1-3 16,0-2-2-16,6-4 1 15,5 0 1-15,6-3-3 0,11-3-2 16,11 0-1-16,10-4 0 16,7 7 3-16,0-9 2 15,1 9-2-15,2-3 0 16,-2-4 1-16,-1 7 2 15,0-3-41-15,-3-3-16 16,-1 3-47-16,5-7-18 16,2-5-60-1</inkml:trace>
  <inkml:trace contextRef="#ctx0" brushRef="#br0" timeOffset="161549.624">24991 14073 220 0,'28'-16'85'0,"-17"13"-66"0,3-3 8 15,-11 6 0-15,1 6 10 16,-4-6 7-16,-4 3 5 15,-3 7 5-15,-3-4-30 16,-5-3 11-16,-2 7 5 0,-4-4-4 16,-4-3-1-16,0-3-13 15,-3 0-4-15,-7-3-10 16,-8-3-5-16,-6 6-5 16,-7 0 1-16,-1 0 3 15,4 0 1-15,7 0-4 16,8 0-1-16,2 6 1 0,8 0 0 15,7 0-2-15,3 1 2 16,4-4-1-16,4 0 0 16,-1-3 4-16,4 0 3 15,0 0 2-15,3 0 3 16,4 0 1-16,0 0 3 16,0 0-7-16,-3 6-2 15,3 4-1-15,0 2 0 16,0 4 0-16,0 3 0 15,0 3-2-15,3 12 1 16,-3 4-2-16,0 6 2 16,0 6-2-16,0 0-1 15,0-6 1-15,0 9 1 16,-3-3-1-16,-1 1-1 0,1-1 1 16,3 3-1-16,-4-9-3 15,4-3 2-15,0-7 1 16,0-6 0-16,0-6 2 15,0-6 3-15,0-3-2 16,0-4-2-16,0-6 0 16,4-3-1-16,-1 0-3 15,1-3 2-15,-1 0 1 16,1 0 2-16,-1 0-3 16,1-1 0-16,3 1 1 15,0 0 2-15,0 0-1 16,4 0 2-16,6-3-4 0,8-1 0 15,7 1 1-15,7 3 2 16,6 0-3-16,1 3-2 16,4 0 2-16,-1 3 2 15,8 0-2-15,-1 0 0 16,0 0 1-16,-6 0 2 16,-8 1-1-16,-7-1-1 15,-6 0-2-15,-5 0 1 16,-6-3-8-16,0 0-4 15,-4 0-11-15,0 0-5 16,-4-3-35-16,-3 0-14 16,1-4-67-16,-8 4-27 15,-8 0 35 1</inkml:trace>
  <inkml:trace contextRef="#ctx0" brushRef="#br0" timeOffset="162121.767">24663 14597 212 0,'3'-3'82'0,"-6"3"-64"0,3-7 15 0,0 7 4 16,0 0-4-16,0 0 3 0,0-3-5 16,0-3 1-16,0 6-18 15,3-3 7-15,1-3 6 0,3 6 0 16,3-4 2-16,1-2-5 16,3 6-3-16,4 0-3 15,-1 0-1-15,5-3-3 16,-1 0-1-16,0 0-5 15,4 0 0-15,-1-1-3 16,-3 1 0-16,1 0-3 16,-5 0-2-16,-3 3-2 15,-3 0 1-15,0 0-1 16,-4 0-2-16,-4 0-28 16,-3 0-12-16,0-3-19 15,0 0-6-15,-3 0-27 0,3-4-9 16,0 1-19-1</inkml:trace>
  <inkml:trace contextRef="#ctx0" brushRef="#br0" timeOffset="162513.372">24878 14377 260 0,'0'-19'96'0,"-4"16"-75"0,4 3 17 0,0 0 3 15,0 0-7-15,-3 7 3 16,-4-1-4-16,0 3 0 16,3 4-18-16,-3-1 4 0,4-2 4 0,3-1-10 15,0 1-2-15,0-7-7 16,3 3-3-16,4-6 2 16,0-6 2-16,4-1 0 15,-1-2 2-15,1-4 0 16,-4 1 1-16,-3-1 2 15,-4 1 4-15,-4 2-4 16,-3 4 0-16,-4 0-6 16,1 6-1-16,-1 0-3 15,4 0-1-15,0 6 1 16,4-3 0-16,-1 0-3 16,4-3 0-16,0 7-7 15,0-1-4-15,0 3-39 16,0 1-17-16,0 2-35 15,0 4-14-15,4 0-18 16</inkml:trace>
  <inkml:trace contextRef="#ctx0" brushRef="#br0" timeOffset="162921.454">24843 14741 320 0,'-7'-3'121'0,"3"3"-95"0,-7 6 11 0,4-3-2 16,4 0-16-16,-1 1-1 0,1-1-4 15,3-3 1-15,0 0-8 16,0 0 11-16,0-3 5 0,3-1-5 16,1-2 0-16,-1 0-11 15,1 0-2-15,-1 2-1 16,-3-2 0-16,0 6 4 15,0-3 3-15,-3 3-2 16,-1 0 0-16,-3 3-8 16,0-3 0-16,4 10-3 15,-1-10 0-15,1 6 2 16,3-6 2-16,0 3-1 16,3-3-1-16,1 0-2 15,-1 0 1-15,1 0 1 16,-1 0 0-16,-3 0-9 0,0 0-2 15,0 0-40-15,0 0-19 16,0 0-77 0,7 3-70-16,8 0 77 15</inkml:trace>
  <inkml:trace contextRef="#ctx0" brushRef="#br0" timeOffset="164432.572">25217 14189 280 0,'-4'-6'104'0,"-3"6"-81"0,-4-3 16 16,8 3 3-16,-4 0-10 16,3 0 1-16,1 0-12 15,3 0-5-15,0 0-9 16,3 3 6-16,4 3 4 0,11 7-1 16,0-4 3-16,6 10-4 15,12-7 1-15,13 4-3 16,11-3 2-16,3-1 1 15,-3 1-1-15,-3-1-3 16,-8-5 0-16,-3-7-3 16,-4-7 2-16,-6 7-2 15,-5-9 2-15,-6 9-6 16,-4-3-1-16,-3 0 2 0,-7-1 1 16,-4 1-1-16,0 0 1 15,-4 0-6-15,1 3-1 16,-4 0 0-16,0 0 0 15,-4 6 2-15,1 7 3 16,-4 6 0-16,-4 18 0 16,0 4-1-16,1 6 0 15,-1 3-2-15,1 4-2 16,3 5 1-16,0 1 1 16,3-4-1-16,4-3-1 15,0-9 3-15,0-6 0 0,0-7 1 16,0-6 2-16,0-6-3 15,0-6 0-15,0 2 1 16,0-5 2-16,0-1-3 16,0-6 0-16,0 7-3 15,0-10-1-15,0 6 3 16,-7-3 1-16,0 0-1 16,-4-3-2-16,-6 0 1 15,-15-3-1-15,-14 0 0 16,-14-3 2-16,-3-4-3 15,6 10-2-15,4 0-1 16,7 0 3-16,11 0-38 16,10 7-13-16,15-4-67 15,17-6-26-15,18-7-50 16</inkml:trace>
  <inkml:trace contextRef="#ctx0" brushRef="#br0" timeOffset="165550.342">17283 15434 212 0,'-15'12'79'0,"8"1"-61"0,-3 3 10 0,3-7 3 15,3 7-8-15,1-4-1 16,3 1-1-16,3-1 1 16,4-2-12-16,7-1 8 0,8-3 4 15,6-2-5-15,7-1-2 16,7-3-2-16,4 0-1 15,4 0-4-15,3-3 0 16,10-1-3-16,15 4 2 16,-1-3-2-16,1 3 2 15,0 3-4-15,13-3-2 16,15 4 4-16,3 2 1 16,4 0-2-16,21-3-3 15,11 4 0-15,10-4-1 16,29-3 2-16,6 0 1 15,25 0-1-15,22-7-2 16,10-2 5-16,35 0 1 0,21-1-2 16,4 4-1-16,25 0 1 15,28 3 0-15,10 3-2 16,8 3-2-16,6 3 1 16,18 3-1-16,18 1 0 15,25 2 2-15,38-2-1 16,-46-4 2-16,-140-3-2 15,320 3-1-15,268-2 1 16,-112 5 1-16,-36 0-1 16,-17 10 2-16,-25 6-4 15,11 16-2-15,-26 15 2 16,19 10 2-16,-22 3-33 16,960 97 50-16</inkml:trace>
  <inkml:trace contextRef="#ctx0" brushRef="#br0" timeOffset="170662.364">17953 16111 212 0,'18'-9'79'0,"-11"3"-61"15,3-4 8-15,-6 7-1 0,3-3 2 16,0-4 4-16,0 1 0 16,-4-1 1-16,1 1-17 15,-4 0 11-15,0 2 4 0,-4-2 0 16,-3 6 0-16,-7-3-4 16,-7 6-1-16,-7 0-3 15,-7 0 1-15,-4 6-11 16,-4 3-4-16,1 7-5 15,-4 3 0-15,-3 9-4 16,-8 19 0-16,-6 28 1 16,6-6 0-16,12 10 0 0,13-1 2 15,18 7 1-15,24-4 3 16,26-18 3-16,13-10 2 16,25-21-3-16,21-20 0 15,-3-6-3-15,-14-12 2 16,-15 0-4-16,-10-4-2 15,-14 1-27-15,-7-4-12 16,-8-2-45-16,-3-1-20 16,4-3-73-1</inkml:trace>
  <inkml:trace contextRef="#ctx0" brushRef="#br0" timeOffset="171202.346">18309 16516 232 0,'-3'-10'88'0,"-1"10"-69"0,1-9 15 0,-1 9 1 16,-3-3-1-16,0 0 2 15,0 3-2-15,-4 3 1 16,-3 0-19-16,0 13 0 0,-4-4 0 15,1 13-8-15,3 3-2 16,0 7-2-16,3 3 0 16,7 5-2-16,4-2-2 15,8-9 1-15,6-4 1 16,7-6 3-16,7-13 2 16,4-12 3-16,0-16 4 15,-1-9 9-15,-2-7 6 16,-12 4-4-16,-6 0-3 0,-11-1-8 15,-7 1-4-15,-7 0-8 16,-8 2-1-16,1 4-12 16,4 0-3-16,6 13-28 15,4 2-13-15,7 7-13 16,3 6-6-16,5 4-87 16</inkml:trace>
  <inkml:trace contextRef="#ctx0" brushRef="#br0" timeOffset="171698.741">18542 16738 328 0,'-7'-15'123'0,"7"5"-95"0,-4-9 14 0,4 10 1 16,0-7-9-16,-3 7 1 15,3-4-7-15,0-2-3 16,0 5-13-16,0-5 1 0,3-1 3 16,4-3 1-16,1 0 1 15,2-9-5-15,4 0 0 16,0 0-6-16,0-4 1 16,1 4-3-16,-5 9 0 15,1 10-3-15,-4 15-2 0,-4 7 3 16,1 9 0-16,-4 6-1 15,0 6-2-15,0-2 1 16,0 5-1 0,0-2 0-16,0-7 0 0,0-3 0 15,7-15 0 1,3-4 2-16,5-12-1 16,2-4 2-16,4 1-2 15,4-1-1-15,0 4 1 16,-4 0-1-16,-3 3-3 15,-4 6 2-15,-4 3 1 16,-3 0 2-16,-3 4-3 16,-1-1 0-16,1 1-48 15,3-1-19-15,4-9-52 16,10 0-20-16,-11 0-20 16</inkml:trace>
  <inkml:trace contextRef="#ctx0" brushRef="#br0" timeOffset="172238.116">19050 16782 280 0,'0'-9'104'0,"4"3"-81"0,-4 2 7 16,0 4-1-16,0-6-1 15,-4 6 6-15,4-3-2 16,0 0 1-16,0-3-18 16,0-1 6-16,0-5 3 0,4-4 1 15,-1-3 0-15,4-3-8 16,0-6 0-16,4-3-4 15,-1 3 0-15,1-1-3 16,0 7 1-16,-1 7-6 16,-3 5-3-16,0 7 1 15,-3 6 2-15,-4 7-2 0,0 8 0 16,0-2-1-16,0 3-2 16,0 3-2-16,0-3 1 15,3-7 1-15,1 4 2 16,6-13-3-16,4-3 0 15,4 0 1-15,3-3 0 16,0-3-3-16,-3 3 2 16,0 3 3-16,-8 3 1 15,-3 3-1-15,-3 7 1 16,-1 2-4-16,-3 1 0 16,4 0-37-16,3-7-16 15,4-6-39-15,3-6-15 16,0 3-61-1</inkml:trace>
  <inkml:trace contextRef="#ctx0" brushRef="#br0" timeOffset="173215.682">19498 16594 136 0,'0'-6'52'0,"0"3"-41"0,0-4 11 0,-3 7 1 16,3-3-2-16,0 0-1 16,0 0 1-16,-4 0-1 15,4 0-11-15,0-4 6 0,0 1 2 16,0 0 2-16,0-4 1 16,0 7 0-16,0-3 0 15,0-3 0-15,0 9 2 16,0-3 1-16,0 3 3 15,0 0-5-15,-4 12 8 16,1 10-8-16,-1 6-8 16,1 10-4-16,3 0-3 15,3 2-1-15,4-8 1 16,4-10 3-16,3-10 0 16,4-12 2-16,3-3 3 15,4-16 1-15,3-3 3 16,-3-3 1-16,-4-3 1 15,-4 6 2-15,-6-3-3 16,-8 3-2-16,-6 3-9 16,-4 3-3-16,-4 4-5 15,1 2-3-15,-1 1-25 16,4 9-9-16,4 0-25 16,3 9-11-16,3-2-14 15,4 2-4-15</inkml:trace>
  <inkml:trace contextRef="#ctx0" brushRef="#br0" timeOffset="178062.889">19883 16005 248 0,'7'-29'93'0,"-7"26"-72"0,0-6 14 0,0 9 2 16,0 0-4-16,0-3 1 16,0 3-4-16,3 0-1 15,1 6-16-15,-1 3 5 0,1 7 5 16,-1 6-6-16,1 12 1 16,-4 14-11-16,0 14-2 15,-4 10-3-15,-3-3 1 16,0-6-2-16,-3 3 2 15,-1-7-4-15,4-5-2 16,0-7-5-16,0-13 0 0,0 1-20 16,3-13-7-16,1-10-26 15,3-12-11-15,-4 0-72 16</inkml:trace>
  <inkml:trace contextRef="#ctx0" brushRef="#br0" timeOffset="178276.698">19667 16356 256 0,'25'22'96'0,"0"-19"-75"0,21 6 6 0,-22-9-4 16,12 0-11-16,2 0 1 16,5 0-8-16,-4 7-1 15,-4-4-2-15,0 6-4 0,-7 7 1 16,-3-1-26-16,-4-2-9 15,-3-4-77 1,-1 4-38-16,1-7 74 16</inkml:trace>
  <inkml:trace contextRef="#ctx0" brushRef="#br0" timeOffset="178635.045">20267 16453 312 0,'-14'-3'118'0,"3"3"-92"0,-6 0 15 0,6 3 0 0,-3 3-12 15,-4 4 0-15,1 2-7 16,-4 4-2-16,3 3-11 16,4-1-3-16,3 8-2 0,4-8-2 15,4 1-2-15,6-3 1 16,4-7-1-16,4-2 8 16,3-14 7-16,4 1 4 15,3-3 1-15,-4-4-3 16,-6 4 2-16,0-1 1 15,-4 4 0-15,0 0-9 16,-4 6-2-16,1 0-5 16,-1 6-1-16,1 3-6 15,-1 4 0-15,4-1 1 16,0 1 1-16,1 0-15 0,-1-1-6 16,0-2-20-16,0-1-6 15,0-3-21-15,0-3-9 16,-4 4-79-1,1-4-47-15,-1-3 96 16</inkml:trace>
  <inkml:trace contextRef="#ctx0" brushRef="#br0" timeOffset="178904.151">20461 16001 340 0,'0'-47'129'0,"0"41"-100"0,0 6 9 0,0 3-3 0,0 7-9 15,4 5-1-15,-1 4-5 16,4 9-2-16,-3 13-10 16,-1 6-1-16,1 16 0 0,-4 6-3 15,-4-3-1-15,-3-4-1 16,0 1 1-16,0-6-9 16,0-4-3-16,4-9-28 15,3-10-12-15,0-15-16 16,0-3-5-16,0-16-74 15</inkml:trace>
  <inkml:trace contextRef="#ctx0" brushRef="#br0" timeOffset="179266.826">20257 16205 276 0,'0'3'104'0,"3"13"-81"0,15 15 9 0,-8-12 1 16,8 6-4-16,7 4 5 15,3-1-3-15,4-6 1 16,-1 0-18-16,5-7-6 0,-1-2-1 16,-3-1-4-16,-4-2-2 15,0-4-25-15,-3 0-9 16,-4 1-16-16,-3-4-7 16,-1 0 3-16,-3 0 3 15,-3-3 25-15,-4 0 13 16,0 0 16-16,-3 0 8 15,-1 0 17-15,1 0 6 0,-1 0 8 16,-3 0 6-16,4 0-5 16,-1 6 0-16,1 1-7 15,-1 5-2-15,1 1-16 16,-4 2-6-16,0 4-8 16,0 0-2-16,0 0-10 15,0-4-5-15,0 1-32 16,0-3-13-16,0-7-24 15,0-3-10-15,3 3-43 16</inkml:trace>
  <inkml:trace contextRef="#ctx0" brushRef="#br0" timeOffset="179513.429">20722 16074 360 0,'-17'-10'134'0,"9"13"-104"0,1 4-8 0,4-1-10 15,3 0-11-15,0 4 2 16,3 2-2-16,1 1-1 16,-1 5 1-16,5 4-6 0,-1 10 1 15,3 2-11-15,4 4-3 16,0 6-33-16,1-7-12 16,-1-2-66-1</inkml:trace>
  <inkml:trace contextRef="#ctx0" brushRef="#br0" timeOffset="179924.88">20892 16516 280 0,'3'-10'104'0,"-3"7"-81"0,0-6 12 0,0 6 0 0,-3-1-8 16,-1 4-1-16,0 0-8 15,-3 0-1-15,0 4-10 16,4 2 2-16,-1 0 2 0,4 4-2 16,0-7 2-16,4 6-2 15,-1-3 2-15,4-3 0 16,4 4 3-16,0-7-3 15,3-7 1-15,3 7-5 16,-3-9-2-16,4 6 0 16,-4-6 1-16,0-1-1 0,0 1 0 15,-3 2-6 1,-4 1 1-16,0 0 2 16,-3 0 3-16,-1-1-4 0,-3 1-1 15,0-3 0-15,0-1 0 16,0 4 0-16,-3 0 2 15,-1 3 1-15,1 3 3 16,-4 6-1-16,-1 6 0 16,1 1-3-16,0 3-2 15,0 2-2-15,0 1 1 16,4 0 1-16,-1 0 0 16,4 0 0-16,4-4 0 15,-1 1-3-15,4 0 2 16,4-4 1-16,3-2 2 15,7-4-1-15,7-6 2 16,8-6-7-16,-1 6 1 16,0-10-37-16,0 7-15 0,-6-3-30 15,-12 3-11-15</inkml:trace>
  <inkml:trace contextRef="#ctx0" brushRef="#br0" timeOffset="181861.702">20906 16462 212 0,'7'-6'79'0,"-4"3"-61"0,1-3 17 16,-4 6 5-16,0-3-3 15,0-1 2-15,0 4-6 16,0 0-3-16,0 7-16 16,0 2 2-16,0 7 4 0,3 3-7 15,1 6-2-15,-1 0-2 16,4 0 1-16,0-3-1 15,0 0 2-15,4-3 0 16,0-7 3-16,-1 4-5 0,-3-7-1 16,0-6 2-16,0 4 1 15,0-7 3-15,1-7 2 16,-1 4-5-16,0-3 1 16,0-3-3-16,0 5 2 15,0-2-4-15,3-3-2 16,1-1 4-16,3 1 2 15,4-4-4-15,-1-2 1 16,1-4-5-16,-4-3 0 16,0 0-1-16,-3 3-2 15,-4 3 1-15,-4 4 1 16,1 3-14-16,-4 5-7 16,3 1-37-16,1 3-16 15,3 3-9-15,4 1 0 16,3 2-79-16</inkml:trace>
  <inkml:trace contextRef="#ctx0" brushRef="#br0" timeOffset="182284.244">21276 16541 232 0,'-14'6'88'0,"10"-3"-69"0,4 3 8 0,0-6 1 15,0 7-2-15,4-4 2 16,3 0 4-16,4 0 5 16,3 0-20-16,3-3 8 0,1 0 5 15,0-3 1-15,3-3 4 16,-4-4-8-16,1 1-4 16,3-4-7-16,-7 1-2 15,-3-4-4-15,-4 7 1 16,-4-4-4-16,-3 4 1 15,-7 3-5-15,0 9-2 16,0 0 0-16,-14 13 1 16,-11 6-1-16,4 6 2 15,3 6-2-15,8 1 2 16,10-4-2-16,10-3 2 0,11-6 0 16,11-12 3-1,3-10-3-15,8-10-2 0,-1-5 0 16,0-1 1-16,-3 3-21 15,-7 4-7-15,-8 3-58 16,-6-4-22-16,-1 17-80 16</inkml:trace>
  <inkml:trace contextRef="#ctx0" brushRef="#br0" timeOffset="183392.668">21929 16174 212 0,'3'-38'79'0,"-3"23"-61"0,-3 2 21 0,-1 7 5 16,1 0-5-16,-1-1 0 16,4-2-3-16,0 3 0 15,0-1 9 1,4 7-25-16,-1 7 10 0,4 8 1 15,0 17-5-15,0 15-1 16,4 15-10-16,-1-2-4 16,1 3-4-16,0-7-2 15,-1 1-3-15,-3-1 1 16,-3-3-2-16,-1-6-1 16,-3 0 1-16,-3-9 1 15,-1-10-10-15,-3-6-2 16,0-3-35-16,-3-3-13 15,-5-13-19-15,5-3-7 0,-1-10-71 16</inkml:trace>
  <inkml:trace contextRef="#ctx0" brushRef="#br0" timeOffset="183783.386">21960 16023 284 0,'-7'-12'107'0,"7"6"-83"0,0-4 8 16,0 10 1-16,4-9-1 16,3-4 5-16,4-2-5 0,6-7 1 15,8-7-19-15,7 1 5 0,10 9 4 16,7 7-3-16,4 12-2 16,-3 9-4-16,-4 10-1 15,-4 6-3-15,-3 0 1 16,-8 3 5-16,-6-6 2 15,-7 7 2-15,-8-11 2 16,-10 1-8-16,-10 0-1 16,-8-3-7-16,-10-4-2 15,-11 1-2-15,-7-4 1 16,-3 1-4-16,3-1 0 16,4 0 1-16,3 7 0 15,7 0-9-15,7 3-2 0,8-1-21 16,6 7-9-16,11 4-27 15,11-1-12-15,6 0-30 16,8 0-13-16,0-3-18 16</inkml:trace>
  <inkml:trace contextRef="#ctx0" brushRef="#br0" timeOffset="184095.976">22341 16685 324 0,'-3'-9'123'0,"-1"2"-95"0,1-2 22 0,-1 0 6 15,-3-1-8-15,0 1-1 16,-3-1-13-16,-4-5-4 16,-4-7-17-16,-3 0-1 0,3 0 1 15,4-3-3-15,3 6 2 16,4 3-7-16,7 1-1 15,7 2-4-15,7 4-1 16,8 2 1-16,2 1 0 16,5 3 0-16,-1 3 0 15,-4 3-20-15,-2 3-9 16,-5 4-34-16,1-1-14 16,-4 1-22-16,0 2-8 15,0 1-35 1</inkml:trace>
  <inkml:trace contextRef="#ctx0" brushRef="#br0" timeOffset="184458.411">22557 16494 320 0,'-7'-7'121'0,"3"7"-95"0,-3 0 9 16,0 4-1-16,0-1-9 15,0 0 0-15,0 6-2 16,-4 1 0-16,4 8-13 15,0-2 3-15,4 3 1 0,3 0 1 16,3 0 4-16,11-4-9 16,7-5-1-16,11-1 1 15,7 1 4-15,3-10 3 0,1-10 2 16,-8 1-2-16,-7-1 0 16,-3 1-3-16,-11-10-1 15,-11 0-1-15,-13 0 0 16,-11-3-9-16,-11 4-1 15,-7-1-2-15,0 6 0 16,8 1-11-16,6 2-5 16,7 7-21-16,4 3-6 15,11 7-16-15,6 2-5 16,8 0-25-16,3 4-11 16,3 6-50-1</inkml:trace>
  <inkml:trace contextRef="#ctx0" brushRef="#br0" timeOffset="184891.984">22892 16638 260 0,'0'-9'99'0,"0"9"-77"0,3-7 4 0,-3 7-2 15,0-3-1-15,4 0 6 16,-1 0 4-16,1 0 2 15,-1 3-19-15,-3 3 8 0,0 6 4 16,0 20-4-16,-3 14-2 16,3 11-8-16,-7 5-4 15,0 1-5-15,-4 3-2 16,4-1-1-16,0 1 1 16,7 0-4-16,0-10-2 15,0-3-7-15,4-12-2 16,-1-10-20-16,1-9-6 15,-1-10-23-15,-3-2-7 0,0-14-80 16</inkml:trace>
  <inkml:trace contextRef="#ctx0" brushRef="#br0" timeOffset="185297.541">22899 16735 212 0,'0'0'82'0,"0"0"-64"0,-4 0 9 15,4 0 0-15,0 0-3 16,-3-3 3-16,3 3-2 0,0-3 0 16,0 3-14-16,0 0 4 0,0 0 3 15,0 0-4-15,0 3 2 16,3 0-5-16,1 3 1 15,3-2-3-15,0-4 2 16,7-4-4-16,0-2-2 16,4-6 9-16,3-4 5 15,4-3 5-15,-4-3 3 16,-7-3-6-16,-11 6 0 16,-6-3-8-16,-11-3 0 15,-4 3-10-15,-7 0-2 16,1 7-3-16,-4 5-2 15,3 7 3-15,4 6 0 16,7 7-17-16,3-1-5 0,11 0-40 16,4 10-16-16,10 0-96 15</inkml:trace>
  <inkml:trace contextRef="#ctx0" brushRef="#br0" timeOffset="186502.143">23255 16610 264 0,'-3'-3'99'0,"3"3"-77"0,-4 0 9 15,4 0 1-15,0 0-11 16,-3 3-2-16,-1 3-3 16,0 0 3-16,4 4-11 15,4-4 4-15,3-3 2 0,4 3 8 0,3-6 4 16,0-6-1-16,4 6 2 15,-1-9-4-15,-3-1-2 16,-3-2 2-16,-1-1 0 16,-3-2-4-16,-7 2 1 15,-3 0-9-15,-4 1-4 16,-4 2-4-16,1 1 0 16,-4 9-4-16,-4 0 0 15,0 9 1-15,1 1 2 16,3-1-1-16,-1 4-1 15,5-1-2-15,6 4 1 16,4 0-1-16,7-4 0 16,4 7 0-16,3-3 0 0,0-4-5 15,0 7 0 1,0-3-17-16,1-4-7 0,-1 1-16 16,0-4-9-1,-4 1-16-15,4-7-5 0,1-3-57 16,2-3-42-1,4 0 76-15</inkml:trace>
  <inkml:trace contextRef="#ctx0" brushRef="#br0" timeOffset="186768.444">23601 16757 340 0,'14'-19'129'0,"-11"7"-100"0,1-4 24 0,-4 10 5 16,-4-7-8-16,-3 1 3 15,-3-7-15-15,-4 6-5 16,0-2-19-16,0-4-4 0,-1 0-3 16,5 0-3-16,3 4-1 15,7 2-3-15,7 0-3 16,7 4 2-16,7 0 0 16,7 6-2-16,4-4 0 15,0-2-7-15,0 6-4 16,-4 0-23-16,-4-4-11 15,-2 4-33-15,-8 0-11 16,0-3-77 0</inkml:trace>
  <inkml:trace contextRef="#ctx0" brushRef="#br0" timeOffset="187145.686">23964 15995 328 0,'-14'-19'123'0,"11"13"-95"0,-1-3 18 16,1 6 4-16,-5-1-8 0,8 1 0 15,0 0-10-15,0 3-5 16,0 3-15-16,8 7 8 0,-5 5 6 15,1 4-8-15,3 9-2 16,0 16-5-16,-4 10-2 16,1 21-8-16,-1-6 0 15,-3-6-1-15,0-4 2 16,0 1-3-16,-3-4 0 16,-1-6-12-16,-3-6-5 15,0-9-17-15,0-7-7 16,4-6-25-16,-8-13-9 15,4-9-42-15,7-3-17 16,0-6 10 0</inkml:trace>
  <inkml:trace contextRef="#ctx0" brushRef="#br0" timeOffset="187373.442">23738 16186 316 0,'-14'4'121'0,"14"2"-95"0,11 3 22 15,-4-2 3-15,7 2-15 16,7 0-3-16,7-2-8 16,8-7-4-16,13 0-11 15,8 0-2-15,-5 6 2 0,-6-3-6 16,-3 6-2-16,-8 1-12 16,-7-1-6-16,-3 7-47 15,-7-7-21-15,-4 1-87 16</inkml:trace>
  <inkml:trace contextRef="#ctx0" brushRef="#br0" timeOffset="187779.482">24215 16506 312 0,'0'-19'115'0,"0"10"-89"0,0 0 25 16,0 6 8-16,3-1-19 16,1 1-3-16,3 0-10 15,0 6-5-15,0 7-12 16,3 5 0-16,1 4 3 0,0 3-5 16,3 9-2-16,0-2-6 15,0-1 0-15,0 0-2 16,0 0-2-16,-3-6-30 15,-1-3-15-15,-3-3-35 0,-3-4-14 16,-1-2-56 0</inkml:trace>
  <inkml:trace contextRef="#ctx0" brushRef="#br0" timeOffset="188058.738">24525 16453 392 0,'-7'6'145'0,"4"7"-112"0,-1 6 21 0,0-7 1 16,1 1-15-16,-4 5-3 15,-4 8-15-15,-3 5-4 16,-3 10-10-16,-1 9-5 0,0 3 0 0,-3-3-2 16,0 7 2-16,0-7-4 15,3 0 0-15,1-3-37 16,2 0-14-16,1 0-27 15,4 0-9-15,-1-6-86 16</inkml:trace>
  <inkml:trace contextRef="#ctx0" brushRef="#br0" timeOffset="189413.166">17336 17102 296 0,'28'-9'110'0,"-14"5"-86"0,18 1 13 0,-18 3 0 16,7 0-7-16,7-3 2 15,0 3-9-15,4 0-4 16,0-3-11-16,3 3 1 0,11 0 4 16,3 0-1-16,8 0 3 15,3 0-2-15,3 3 0 16,1-3-1-1,3 0 0-15,10 0-4 0,15 0 0 16,0 3 1-16,-4 0 2 16,7-3-8-16,15 4-1 15,6 2 0-15,-7 0 1 16,22-3-1-16,3 0 1 16,0 1-2-16,11-4-1 15,10 0 1-15,0-4 1 16,18-5-1-16,0 3 2 0,10-4-2 15,11-2 2-15,-7-1-2 16,21-2 2-16,-14 5-4 16,18 1 0-16,-7-1 3 15,10 1 1-15,-7 0-4 16,-7 2 1-16,11 1 0 16,-22 0 2-16,11-4-1 15,-3 1-1-15,-11 3 1 16,11-4 1-16,17-2-3 15,-7-1-2-15,-14 4 2 16,-25 9 2-16,-14 0-2 16,-3 0-2-16,-14 0 4 15,-22 6 1-15,-17-3-3 16,-11 10 1-16,-10-10 0 0,-11 3 2 16,-14-3-1-16,-15 0-1 15,-9-3 1-15,-15 0 1 16,-11 0-25-16,-10 0-12 15,-7 0-22-15,0 4-7 16,-4-4-23-16,4 3-8 16,4 0-48-1</inkml:trace>
  <inkml:trace contextRef="#ctx0" brushRef="#br0" timeOffset="-208948.185">25502 16218 176 0,'0'-6'66'0,"0"2"-52"0,4 1 8 0,-4 3-1 15,0-3-11-15,0 0-1 16,0-3 4-16,3-1 3 16,-3 1-8-16,0-3 7 0,4 3 2 15,-1-4-1-15,1 1 1 16,-1-1 2-16,1 4 0 16,-4-3 3-16,0-1 1 15,4 4 1-15,-1-3 0 16,1-1 0-16,-1 1 0 15,1-1-5-15,3 1-1 0,0-1-4 16,3 1-1-16,1 0-1 16,3-1 0-16,0 1-2 15,4-7 1 1,-1 7-2-16,5-4 2 0,2 1-2 16,5 2 2-16,6 4-4 15,7 3 1-15,8 3-3 16,-8 6 2-16,-10 0 0 15,10 13 3-15,-10-6 1 16,-4 21 3-16,-3-9-1 16,-18 29 0-16,-14 18 1 15,-15 0 4-15,-13-9-8 16,-4-7-3-16,-3-3-2 0,-4-6-1 16,0-3-2-16,-7-3 1 15,-3-3-2-15,3-7 2 16,7-6-2-16,7-6-1 15,11-10 1-15,10-9-1 16,11-9-3-16,14-10 0 16,15 0 2-16,6 4 0 15,7-1-2-15,0 0 2 16,1 7 1-16,-1 6 0 16,-7 3 0-16,-3 3 0 15,-4 6 0-15,-3 1 0 16,-4-1-18-16,-4 0-8 15,-3 1-22-15,1-1-9 16,-5 1-21-16,4-4-8 0,-3-3-36 16,13 7-76-1</inkml:trace>
  <inkml:trace contextRef="#ctx0" brushRef="#br0" timeOffset="-208528.433">26300 16105 348 0,'3'-28'132'0,"-3"28"-103"0,4-13 23 0,-4 13 2 16,0 0-16-16,0 0-2 15,0 3-12-15,0 0-3 16,0 10-12-16,0-4-1 0,-4 20 2 0,4-1-6 15,-3 28 0-15,-4 10-2 16,3-3 1-16,0-7-2 16,1-6-1-16,3-6-17 15,0-6-6-15,0-7-29 16,-4-6-11-16,1-9-25 16,-4-7-7-16</inkml:trace>
  <inkml:trace contextRef="#ctx0" brushRef="#br0" timeOffset="-208248.144">26176 16359 332 0,'4'-13'123'0,"-4"13"-95"0,14 0 14 0,-14 0-1 16,7 0-10-16,0 0-1 16,7-3-12-16,0 3-4 15,14-3-8-15,15 0-4 0,-15 3-1 16,-3 0-34-16,-1 3-13 15,-3 0-103 1,1 4-71-16,-5-1 90 16</inkml:trace>
  <inkml:trace contextRef="#ctx0" brushRef="#br0" timeOffset="-207794.292">26624 16052 376 0,'-14'-22'140'0,"14"22"-109"0,0-7 5 0,0 7-5 0,0 0-7 15,0 0 1-15,7-3 3 16,-3-3 5-16,6 3-18 16,1-3 9-16,10 2 4 0,-3-2-7 15,17-3-1-15,-7 9-4 16,14 0 3-16,-10 0-5 15,0 6 2-15,-7-3-5 16,-11 7 1-16,-4-1-1 16,-17 7 3-16,4-7-7 15,-15 4-2-15,4-1-5 16,-4 1-1-16,4-1 3 0,0 1 1 16,0-4-1-1,3 10-2-15,1-10-2 0,3 13-1 16,3-3 2-16,4 3 2 15,0-6-2-15,11 3-2 16,-4-1 2-16,14 11 2 16,-3-11-2-16,3 8-2 15,-3-4 2-15,-4-1 0 16,-4 5 3-16,-6-5 1 16,-4-2-1-16,-7 3 1 15,0-6-2-15,-7 3 2 16,3-7-2-16,-10 4-1 15,3-7 3-15,-7 1 0 16,4-4-6-16,-3 0-2 16,2-3-18-16,5 1-5 15,-1-1-43-15,15 0-19 0,-1-3-99 16,15 3-84 0,-4 0 103-16</inkml:trace>
  <inkml:trace contextRef="#ctx0" brushRef="#br0" timeOffset="-206890.466">27263 16186 220 0,'-7'-12'85'0,"3"9"-66"0,-3-3 16 0,4 6 6 0,-1-4-4 15,0 1 0-15,4 0-1 16,0-3 3-16,0 6-22 15,4 0 10-15,0 0 6 0,3 0 3 16,3 0 2-16,4 0-9 16,7 0-5-16,8 0-14 15,-5 0-4-15,-2 0-4 16,9 0 1-16,-6 0-42 16,-4 0-16-16,-3 6-47 15,-11 4-18-15,0-4-38 16</inkml:trace>
  <inkml:trace contextRef="#ctx0" brushRef="#br0" timeOffset="-206588.365">27192 16425 380 0,'-3'-3'143'0,"6"3"-112"0,4-4 23 0,0 4 3 15,4-3-22-15,6-3-5 16,8 6-18-16,7-3-8 15,-11-3-2-15,-3 6-27 0,6 0-8 16,-2 0-43-16,-1 0-18 16,-4 0-75-16</inkml:trace>
  <inkml:trace contextRef="#ctx0" brushRef="#br0" timeOffset="-206080.703">27682 16080 308 0,'4'-16'115'0,"0"13"-89"0,3 0 14 15,-4 3 3-15,1 0 0 0,3 0 4 16,-4 0-1-16,1 0-1 15,-1 0-25-15,1 0 6 0,6 0 2 16,-3 0-4-16,8 0 0 16,9-3-9-16,1 3-4 15,-4 0-4-15,14 0 0 16,-6 0 0-16,2 3 3 16,-6 0 4-16,-4 0 1 15,-3 0-4-15,-11 4-1 16,-4-4-6-16,-13 6-1 15,3-3-1-15,-18 4 1 16,-7 5-2-16,4-2-1 16,3 6-2-16,4 0 1 15,7 3 1-15,4 0 0 16,10-4-3-16,7-2 2 0,7 3 1 16,0-3 0-16,0-4-3 15,11 4 2-15,-8-4 1 16,4 7 2-16,-3-3-1 15,-4-1-1-15,0 4 1 16,-10 0-1-16,-1-3 2 16,-6-1 1-16,-1 1-1 15,-10-3-2-15,-7 2 1 16,-7-2-1-16,0-4 0 16,-4-2 0-16,0-4 0 15,4 3 0-15,0-3 0 16,3-3 0-16,4 6-11 15,7-6-5-15,3 3-30 0,8-3-12 16,6 10-39-16,8-4-13 16,13 4-90-1</inkml:trace>
  <inkml:trace contextRef="#ctx0" brushRef="#br0" timeOffset="-205523.013">28367 16102 304 0,'0'-16'115'0,"0"13"-89"0,3-3 8 0,-3 3-1 15,4-1-4-15,-1 1 5 16,1 0-1-16,-4 0 0 16,4 0-18-16,-1 0 9 0,1 0 5 15,-1-1-2-15,4 8 1 16,-3-4-9-16,-1 9-1 16,1 0-9-16,-4 13-3 15,0-3-3-15,-4 19 0 16,1-1-2-16,-1 7 2 15,4-9-4-15,0 6 0 16,0-10 1-16,0 0 0 16,0-9-20-16,4 3-9 15,-1-6-21-15,1-6-6 16,-1-1-14-16,-3-9-6 0,0 1-43 16,-3-8-19-16,-1 1 30 15</inkml:trace>
  <inkml:trace contextRef="#ctx0" brushRef="#br0" timeOffset="-205263.03">28205 16205 308 0,'-22'7'115'0,"15"-4"-89"0,0 0 12 16,7-3 1-16,0 3-1 16,0-3 4-16,7 3-3 15,7 0-2-15,11 0-20 16,14-3-4-16,0 0 1 0,-7 0-8 0,13 3-1 15,-6-3-3-15,0 0-2 16,3 0-32-16,-6-3-14 16,-5 0-34-16,-6 0-15 15,0 3-64 1</inkml:trace>
  <inkml:trace contextRef="#ctx0" brushRef="#br0" timeOffset="-204820.635">28748 16033 316 0,'-11'-10'118'0,"8"10"-92"0,-1-3 11 0,4 3-3 0,0-6-6 15,0 6 1-15,0-9 1 16,4 5 1-16,-1-2-16 15,4-3 9-15,0 6 5 0,4-4 0 16,3 1 1-16,0 3-11 16,0 6-1-16,-3 0-2 15,10 10-1-15,-3-4-1 16,10 10 1-16,-7 0 1 16,4 15-1-16,-8-5-3 15,-2 14 0-15,-5-2-1 16,-17 3 1-16,4-13-6 15,-26 7-2-15,-13 0 0 0,10-16 0 16,4-4-2-16,-4-8-2 16,4 6 1-16,3-13-1 15,4 3-3-15,4-3 2 16,2-3-1-16,8 0 0 16,4 0 2-16,10 0 2 15,0 0-3-15,28 0 0 16,-7 0 1-16,15 0 2 15,-8 0-6-15,-3 0-1 16,-7 0-29-16,-4 0-10 16,-4 0-40-16,-6 0-16 15,-1-3-117 1</inkml:trace>
  <inkml:trace contextRef="#ctx0" brushRef="#br0" timeOffset="-202703.234">27464 17036 280 0,'0'-3'104'0,"0"3"-81"0,-4-6 9 0,4 6-2 15,-3 0-5-15,3 0 0 16,-4 0-1-16,1 0 2 16,-1 0-14-16,1 0 6 0,-1-3 3 15,-3-4 0-15,-4 7-1 16,-3 0 1-16,-3 10-1 15,-8-1-5-15,-3 1 1 16,0 8-7-16,-1 4-3 16,5 0-3-16,2 0 0 15,8 0-2 1,7 6-1-16,7-6 1 0,7 0 1 16,4-3-1-16,7 0 2 15,6-3-2-15,8-7-1 16,7-9 1-16,7-3 1 15,3-13 3-15,-3-6 2 16,-4-3 3-16,-6-3 4 16,-8-3 1-16,-11 6 0 15,-10-4-3-15,-7 4-2 0,-10 3-4 16,-15 3-1-16,-7 4-6 16,1 12 1-16,-1-4 0 15,7 7 0-15,8 7-5 16,6-4 1-16,7 6-20 15,12-3-9-15,2 4-27 16,4-1-12-16,4 1-31 16,0 2-10-16,-4 10-40 15</inkml:trace>
  <inkml:trace contextRef="#ctx0" brushRef="#br0" timeOffset="-202356.008">27809 17296 336 0,'11'-9'126'0,"-7"0"-98"0,-1-7 21 0,-3 10 4 16,0-4-7-16,-3-2 0 16,-4-4-6-16,-1 0-2 15,-2 1-21-15,-1-4 5 0,1 0 2 16,-4-3-6-16,3 0 0 0,4 0-7 15,3 0-1-15,8-3-6 16,7 6-1-16,13 4-3 16,8-1-3-16,14 0 2 15,3 4 0-15,4-1 1 16,0 4 2-16,0 3-8 16,0-4-1-16,0 1-34 15,-4 6-13-15,-3-4-36 16,-7-2-14-16,-4 9-83 15</inkml:trace>
  <inkml:trace contextRef="#ctx0" brushRef="#br0" timeOffset="-201036.344">29094 16936 284 0,'-7'-16'107'0,"-1"16"-83"0,1-3 13 0,4 3-1 16,-4 0-4-16,3-6 1 15,1 6-5-15,3-10 0 16,0 7-16-16,3-6 9 0,1-4 2 16,3 1 0-16,3-1 0 15,1 1-3-15,3-1-3 0,0-3-3 16,7 1-1-16,8 5-3 16,6 10 1-16,0 7 3 15,4 11 1 1,-4 11-4-16,-6 2 1 0,-12 0-3 15,-10 13 2-15,-10-6 3 16,-8 3 1-16,-10 3-8 16,-4-1-2-16,-3-2-1 15,0-3 2-15,3-7-3 16,-3-6-2-16,3-6 0 16,1-6-1-16,-1 2 0 15,4-12 2-15,3 4-3 16,4-7 0-16,10-7-1 15,8 4 0-15,10-6 2 16,7-1 0-16,7-2-3 0,11-1 2 16,4 4 1-16,-8 3 0 15,-7-1-27-15,-7 1-11 16,-3 3-47-16,-4 0-19 16,0 3-106-1</inkml:trace>
  <inkml:trace contextRef="#ctx0" brushRef="#br0" timeOffset="-200661.925">29609 17036 324 0,'-14'-9'123'0,"6"9"-95"0,1 0 16 15,7 0 0-15,0 0-18 16,0 0-2-16,0 0-3 16,0 0-1-16,4 0-11 15,-1 0 1-15,1 0 3 0,3 0-3 16,0 0 0-16,0-3 0 16,4-4 1-16,-1-2 3 15,-3 6 4-15,0-3 3 0,-3 2 2 16,-4 4-6-16,-7 7-2 15,0-1-9-15,-4 3-2 16,4 1-2-16,0 5 1 16,4-5-11-16,3-7-4 15,0 6-30-15,3-5-12 16,1-4-30-16,-1 0-9 16,4 0-85-1</inkml:trace>
  <inkml:trace contextRef="#ctx0" brushRef="#br0" timeOffset="-199969.48">29817 16810 288 0,'-14'-3'110'0,"10"0"-86"0,1 0 11 16,3-3-1-16,0 3-2 15,0-4 6-15,0-2 1 16,-4 6 3-16,4-3-23 16,-3-4 11-16,-1 10 5 0,1-3-4 15,3 3-1-15,0 0-8 16,0 0-1-16,0 0-3 16,3 0-2-16,1 0-6 15,13-3-2-15,1 0-2 0,14 0 1 16,-8-1 2-16,8 4 2 15,-4 0-3-15,0 7 0 16,-6-1 1-16,-1 7 2 16,-4-4-3-16,-6 7 0 15,0-4-3-15,-8 4 0 16,1 0-3-16,-8-1-2 16,1 1 1-16,-8 0 1 15,4-7-3-15,-4 7 0 16,1-4 1-16,-1 4 0 15,4-7 0-15,0 1 0 16,0-1 0-16,4 0 0 16,-1 1-5-16,8 2 1 15,-4-2 2-15,7-1 3 0,0 1 0 16,3 2-1-16,1-2 1 16,-1 8 1-16,1-5-1 15,-4 6-1-15,0-4-2 16,0 7 1-16,-3-3 3 15,-1 0 1-15,1 3-4 16,-4 0 1-16,-4 3 0 16,-3-9 2-16,4-4-1 15,-11-2 2-15,3-1-2 16,-14 0-1-16,4-2 1 16,-7-4-1-16,-7-3-5 15,6 0-1-15,8 0-24 16,7-3-10-16,7-4-26 15,3 7-10-15,4 0-40 16,0 7-13-16,0-4-47 16</inkml:trace>
  <inkml:trace contextRef="#ctx0" brushRef="#br0" timeOffset="-198870.555">30491 16961 312 0,'0'-9'118'0,"0"9"-92"15,0-4 17-15,0 4 1 0,0 0-11 16,0 0-2-16,7 0 0 16,0 0 3-16,7 0-19 15,-4 0 3-15,12 0 2 0,9 4-9 16,5-1-3-16,-5 0-5 16,-9 0 0-16,-5 0-22 15,1 0-9-15,-4-3-50 16,-7 3-22-16,0-3-72 15</inkml:trace>
  <inkml:trace contextRef="#ctx0" brushRef="#br0" timeOffset="-198574.679">30339 17108 356 0,'10'3'134'0,"-10"-3"-104"0,46 0 14 0,-42 0-2 15,21 0-18-15,13-3-3 16,5 0-15-16,-4 0-6 16,-4 0 0-16,-3 0-39 0,-8 0-13 15,-3 3-115 1,1 6-53-16,-1 3 111 0</inkml:trace>
  <inkml:trace contextRef="#ctx0" brushRef="#br0" timeOffset="-197326.683">31016 16785 236 0,'-3'-9'88'0,"-1"6"-69"15,-3-3 17-15,7 6 5 0,-3 0-9 16,-1 0 1-16,4 0-3 16,0 0-1-16,0 0-16 15,4-4 5-15,-1-2 5 0,4 6 1 16,4-3 3-16,6-3-2 15,8-4 2-15,10 1-2 16,1 3 0-16,-5 2-8 16,15 4 0-16,-7 0-4 15,3 7 2-15,-6-1 1 16,-5 3-1-16,-6-2 1 0,-11 2 3 16,-3 1-7-16,-15 8 1 15,1-2-8-15,-22 3-1 16,-17 6-4-16,-4-3-1 15,4 0 1-15,3-3 0 16,3 3 0-16,8-4 0 16,7-2 0-16,7 0 0 15,3-4-3-15,11 1 0 16,7-1 2-16,8-2 2 16,2 5 0-16,1-5-1 15,-4-1-2-15,7 10 1 16,-3-3 1-16,-1 9 0 15,1-3 0-15,-4 6 2 16,-3 0 3-16,-4 0 2 0,0-6-6 16,-7 3 0-16,0-6 5 15,-11 0 6-15,-10 0-6 16,-4-3-1-16,-3-7-3 16,-4-3-2-16,4-3-2 15,0-3 1-15,3-3 1 16,4 0 2-16,3 0-14 15,4 3-7-15,7 3-26 16,4 0-11-16,3 4-34 16,3-1-14-16,11-3-94 15</inkml:trace>
  <inkml:trace contextRef="#ctx0" brushRef="#br0" timeOffset="-196827">31598 17017 348 0,'-24'10'129'0,"24"-10"-100"0,-22 15 4 16,19-11-2-16,-4 2-16 16,3-3-3-16,1 6-1 15,-1-2 0-15,8-1-5 16,-1-3 7-16,8-3 6 0,-4 0-4 16,11-3 2-16,-4 3-8 15,7-3-3-15,-3 0 8 16,-4 0 5-16,-4-1 5 15,-10 1 3-15,0 3-8 16,-10 0-4-16,3 0-4 16,-4 3-2-16,4 1-5 0,0 2-3 15,0-3 0-15,3 0-1 16,1 0 0-16,3-3 0 16,0 0 0-16,0 0 0 15,0 0 0-15,0 0 0 16,0 0-16-16,0 0-4 15,0 0-36-15,3 0-17 16,1 0-25-16,3 0-12 16,0 0-48-1</inkml:trace>
  <inkml:trace contextRef="#ctx0" brushRef="#br0" timeOffset="-196246.794">31898 16848 296 0,'11'-31'110'0,"-11"31"-86"0,3-16 11 15,-3 16 1-15,0-6-2 16,0 6 4-16,4-3 1 16,-1-4 3-16,1 4-23 15,-1-3 14-15,4 3 6 0,1-3-7 16,6-4-3-16,-4 4-9 15,4 0 0-15,0-1-5 16,8 4 1-16,-5 0-3 16,11 9 2-16,-3 1-4 15,10 15 1-15,15 18-5 0,-8 1-2 16,-3 3 0 0,-4 3 1-16,-10 3-1 0,-4 3 0 15,-10 4-1-15,-11 2 2 16,-11-5-1-16,-10-7 0 15,-11-10-1-15,-7 1 0 16,-3-10-2-16,0-9-2 16,-4-6 1-16,4-4-1 15,3-3 0-15,0-6 0 16,7-6 0-16,11 3 2 16,3-3-1-16,15-16-1 15,-1 3-2-15,15-3 1 16,-1 3-4-16,15 3-1 15,-4-2 5-15,15 14 2 16,-5-2 1-16,12 16-2 0,6-1-2 16,-3 7 1-16,-7-4 1 15,-8-5 0-15,-2-4-5 16,-5-6 1-16,-6-4-18 16,0-2-8-16,-4 6-22 15,-4-4-9-15,1 4-32 16,-4-3-11-16,0 6-90 15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1T13:42:25.348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5666 9815 176 0,'0'0'68'0,"0"6"-52"0,0-2 6 0,0-4 1 16,0 0-5-16,0 9 1 15,3-9-1-15,1 6 0 16,3-6-9-16,0-6 1 0,3 6 3 16,4-3-1-16,1-3 1 15,-1 2-5-15,3-2-3 16,5 6 0-16,-5 0 1 15,8 0 1-15,3 0 1 16,4-3 2-16,3-3 4 16,0 3-2-16,1-4 3 15,2-2-6-15,-6 3-1 0,0-1-2 16,0 1 1-16,3 3-4 16,-7 3 0-16,7 0-1 15,4 0-2-15,-3 6-2 16,-1-3 1-16,0 1 3 15,7 2 3-15,-10-3 0 16,3-3 0-16,4 0-1 16,0 0 2-16,3 0-1 15,8 0 0-15,6 0-1 16,1 0 0-16,-1 6-2 16,1-3-2-16,-4 7 1 15,-1-4-1-15,8-3 0 0,14-3 2 16,11 0-1-16,0 0 2 15,-8-3-2-15,12-3-1 16,13 3 1-16,-3-4 1 16,-11 7-1-16,-3 0 2 15,3 0-2-15,0 7 2 16,4-4-2-16,-4 3-1 16,-7 3 1-16,-3-5 1 15,3 5-3-15,10-9 0 16,1 9 1-16,-7-2 0 15,-8-1 0-15,5 0 0 16,-5 0-3-16,4-2 2 16,4 2-1-16,-7 3 0 15,-4 4 2-15,-7-1 2 0,0-2-1 16,7-1 2-16,7 1-2 16,0-1-1-16,-3 0 1 15,-8 4-1-15,4-7 2 16,4-3 1-16,7 4-4 15,-1-1-1-15,-10 3 1 16,-3 1 0-16,-4-4 1 16,7 0 2-16,7-3-1 15,7 0-1-15,-6 4 1 16,-5-4 1-16,4-3-1 16,8 0-1-16,6 0 1 15,-4 0-1-15,-6 0 0 16,0 0 2-16,17 0-6 0,4 0 1 15,14 0 1-15,-11 0 3 16,4-6 0-16,14-1 2 16,-7 4-2-16,-11 0-1 15,8-3 1-15,10 0-1 16,-4 2 0-16,-6 1 0 16,6 0 0-16,11 0 0 15,-10 3 0-15,-4-3 0 16,17 0 0-16,1 6 0 15,-15 0 0-15,4-3 0 16,14 3 0-16,-6 3 2 0,-12-2-3 16,15-4-2-16,6 0 2 15,-13 3 2-15,-1-3 0 16,18-3-1-16,-10 6 3 16,-11-3 0-16,14 0-1 15,0 6-2-15,-17 0-2 16,-4 0 1-16,14 1 1 15,0-1 0-15,-14-3 0 16,0 3 0-16,10-2 0 16,-3-4 0-16,-7 0 0 15,-7 0 2-15,10 0-3 16,1 0-2-16,-15 0 2 16,-13 6 2-16,2-3 0 15,5-3-1-15,-1 6 1 0,-14-3 1 16,-10-3-1-16,-8 0 2 15,1 0-4-15,3 0-2 16,-7 0 2-16,-11-3 0 16,-10 3 1-16,-7-6 2 15,-11 6-1-15,-7 0-1 16,-3 0 3-16,-7-9 0 16,-4 5-1-16,0-5-2 15,-4 0 5-15,1-4 1 16,-4-3-2-16,0-2-3 15,0-4 0-15,0-3 1 16,0 6-1-16,0-6-1 0,0-7 1 16,0-8 1-1,0-1-1-15,0-13 2 0,0-8-2 16,0-1-1-16,0 0 1 16,3 7 1-16,1-4-1 15,-4 7 2-15,0 3-4 16,-4 0-2-16,1 3-1 15,-4 6 3-15,0 3 0 16,-4 4 3-16,1 6-3 16,-1 2 0-16,4 1 1 15,0 7 2-15,0 5-3 16,0 1 0-16,0 2 3 16,3 4 1-16,1 0-6 15,-1 2 0-15,-3 1 1 16,0 0 1-16,-4 3-2 0,1 0 2 15,-4 0 1-15,0 3 2 16,-4-3-3-16,-3 3 0 16,-4 1 1-16,0-1 0 15,1 3 0-15,-8-3 2 16,-7-3-3-16,-10 0 0 16,-15 0 1-16,-6 3 2 15,-1 0-3-15,4-3 0 16,-7-3 1-16,-14 0 2 15,-14 0-1-15,6 3-1 16,5-3-2-16,-15-3 1 16,-18 2 1-16,8 4 2 15,7-3-1-15,-18 0-1 16,-4 3-2-16,11 3 1 0,4-3 1 16,-18 0 2-16,3 3-3 15,11 1 0-15,0-4 1 16,-14 3 0-16,4 3 0 15,6-3 0-15,-3-3 0 16,-10 3 2-16,6 4-1 16,8-7-1-16,-15 0-2 15,-3 6 1-15,14 0 1 16,-7-3 0-16,-18 3 0 16,15 7 0-16,2-7 0 15,-16 4 0-15,6-1 0 16,15-6 0-16,-15 7 0 15,-3-4 0-15,17 0 0 16,-10-3 2-16,-11 0-1 0,11 1-1 16,7-4 1-16,-14 0-1 15,0 0 0-15,14-4 2 16,-11 1-3-16,-3 3 0 16,11 0 1-16,2 0 0 15,-16 0 0-15,10 0 0 16,14-3 0-16,-18 0 2 15,-3 3-1-15,14-3-1 16,-7 0 1-16,-18 0-1 16,18-1-3-16,0-5 2 15,-15 3 3-15,12 3 1 16,3-4-4-16,-22 4 1 0,12 3 0 16,6-6 0-16,-21 3 0 15,15 3 0-15,10-10 0 16,-8 1 0-16,1 0 0 15,18-1 2-15,6-2-3 16,-10-1 0-16,4 4 1 16,17-1 0-16,14-2 0 15,0-1 2-15,0 4-3 16,1 3-2-16,13-4 4 16,4 7 1-16,10-6-3 15,4-1 1-15,-7 1 0 16,-7 3 2-16,0 2-3 15,3 1 0-15,4 3 1 0,0 0 0 16,4 3 0-16,-12 4 0 16,8-1 0-16,11 0 0 15,6 4 0-15,11-7 0 16,8 6 0-16,9-3 0 16,1-2-3-16,7 2 2 15,3-3 1-15,1-3 0 16,3 6 0-16,7-3 0 15,-4-3-3-15,0 7 2 16,1-4 1-16,3-3 2 16,0 0-1-16,0 0-1 15,0 0-2-15,0 0 1 16,0 0 1-16,-4 6 2 16,4-6-1-16,0 0 2 0,-4 0-4 15,4 3-2-15,0-3 2 16,4 0 2-16,-8 3 0 15,-3 0-1-15,3 1 1 16,1-1-1-16,3 3 0 16,0 0 2-16,0 1-3 15,0-1-2-15,-1 0 2 16,5 0 0-16,-4 1-2 16,0 2 2-16,0 0 1 15,-4 4 0-15,4 12 0 16,-7 6 0-16,-4 7-3 15,1 3 2-15,3 12-1 0,0-3 0 16,3 7 4-16,4 12 1 16,0 9-4-16,3-3-1 15,4-3 1-15,0-6 2 16,4-6-2-16,-1-7 0 16,8-6 1-16,3-6 0 15,11-10 2-15,17-2 3 16,0-11-9-16,1 1-4 15,-4-3-51-15,-18 0-24 16,-18-1-78 0</inkml:trace>
  <inkml:trace contextRef="#ctx0" brushRef="#br0" timeOffset="4098.207">3302 15515 148 0,'0'-15'55'0,"0"5"-43"0,-4 1 16 16,4 3 5-16,-3-4-7 16,-4 7-1-16,-4-3-3 15,-3-4-2-15,-7 1-10 16,0-3 2-16,-7 2 4 0,-4 1-4 15,-14-1 1-15,0 4-2 16,4 0 1-16,-8-4 0 16,5 1 2-16,2-7-5 15,-13 7-3-15,-4-4 3 16,-11 1 2-16,8-1-2 0,-8 1 0 16,8-4-1-16,-4 0 0 15,0 1-2-15,0 5-1 16,-11 7-6-16,7-3 1 15,-3 6 0-15,11 6 0 16,-8-3 0-16,-3 4 0 16,-3 5 2-16,-8 4 3 15,11-1 0-15,0 1 2 16,3 0 0-16,1-1 1 16,-11 4-4-16,6 0-3 15,-2 0 0-15,17 0-1 16,0-4 2-16,11 4 1 15,-4-3-1-15,7 0-2 16,-4-4 5-16,5 4 1 0,-5 6-2 16,1 0-3-16,13 0 0 15,12 0 1-15,3 0-1 16,6-4 2-16,12 11 0 16,6-1 1-16,8 6-2 15,7 1 1-15,6 6 2 16,1-4 4-16,3-2-4 15,8-1-1-15,-1-3 0 16,0 1 2-16,15-4-5 16,2 0-3-16,23-6 1 15,-5 0 2-15,11 0 0 16,-3-3 2-16,17-7-2 16,11 1-1-16,0 3 1 15,-4-4-1-15,4 1 2 0,7 6 1 16,-4 3-4-16,-7 3 1 15,1-7 2-15,10 8 1 16,7-1-4-16,-11 0-1 16,-14-3 1-16,18-4 0 15,11-2 3-15,-4-3 1 16,-4 5-1-16,18-5-2 16,0 0 3-16,-3-1 0 15,20-2-1-15,8-4-2 16,-4-3 1-16,32-3 1 15,-14-3-1-15,25-3 2 16,-4-4-2-16,7 4-1 0,10 0 1 16,-10 2-1-1,15 1 0-15,-19 3 0 0,15 3-3 16,-7 1 2-16,3-1 1 16,0-3 2-16,-4 0-1 15,8-3 2-15,-14-1-2 16,20-2-1-16,-13-3 1 15,3-1-1-15,-7 1 0 16,-10 0 0-16,10-1 0 16,-21 4 2-16,-15-4-1 15,8 7-1-15,-21-3-2 16,-21-3 1-16,-8-10 1 16,1-9 0-16,-12-4 2 15,-16 1 1-15,-19 0 1 0,-13-7 0 16,-15 3-2-16,-17-2-2 15,-11-4 1-15,-14 0 1 16,-10-6-3-16,-19 0 0 16,-23 0 3-16,-19 3 1 15,-10 7-4-15,-4-1 1 16,-24 0-2-16,-21 7 0 16,-4 0 2-16,-22-1 2 15,-13 4-3-15,0 3-2 16,-32 3 2-16,14 0 2 15,-25 3 0-15,11-3-1 16,-10-3 1-16,-1 10-1 16,-3-10-3-16,-7 6 2 15,14 0 1-15,-18 6 2 0,14-2-1 16,-6 5-1-16,6 7 1 16,4-3-1-16,-11 6 0 15,11 0 0-15,-18 0 0 16,18 0 0-16,-14 0 0 15,11-10 0-15,10 4 0 16,-15 0 2-16,22-3-3 16,-7 2 0-16,18 7-1 15,14-6 0-15,10-3 2 16,14 2 2-16,19-2-6 16,23-4-1-16,26-2-40 15,10-4-18-15,24 0-29 16,19 0-13-16,13-3-36 15</inkml:trace>
  <inkml:trace contextRef="#ctx0" brushRef="#br0" timeOffset="5450.612">1425 15829 184 0,'-10'3'68'0,"3"3"-52"0,-4 1 10 0,4-1 1 0,-7 3-4 16,7 1 0-16,-4 9-6 15,4-1 0-15,4 1-10 16,-1 0-2-16,4-3 1 0,4-4 1 16,6-2 1-16,1-7 0 15,6 3 0-15,1-12 0 16,0 6 0-16,-4-10-2 15,3 4-1-15,-2-10-3 16,-5-2 1-16,-3-7-4 16,-3-7 0-16,-8 4 7 15,-3 6 4-15,-3-3-1 16,-1 3 0-16,0 3 1 16,-3 10 1-16,4 6-3 15,-4 6-3-15,-1 12 0 16,-2 4 1-16,6 6-1 15,1 4 2-15,3-1-2 0,3-3 2 16,4-3-2-16,0-3 2 16,4-4-4-16,3-2 0 15,0-4 1-15,3-6 0 16,4-6 0-16,-3-6 0 16,0-7-2-16,-4-6 1 15,0-3 0-15,-4 0 1 16,-6 0-2-16,-1 0-2 15,-6 3 1-15,-1 3 1 16,-3 3-6-16,-4 7 1 16,1 9-1-16,-1 9 2 15,0 7 3-15,8 9 2 16,-1 3 1-16,1 1 2 16,3-7-5-16,7 6-3 15,3-6 3-15,4-3 1 0,0-4 2 16,4-2 0-16,-1-4-2 15,4-3-2-15,1-2 1 16,-1-8 1-16,0-2-1 16,3-6 2-16,-10-7 0 15,1-6 1-15,-8-7 0 16,-4 1 0-16,-3 3-5 16,-7 3 1-16,0 3-2 15,-4 6-2-15,-3 13 0 16,3 12 3-16,-6 13 0 15,2 7 3-15,1-1-1 16,7 0 2-16,7-3-2 0,7-3-1 16,4-3 1-16,3-7 1 15,7 4 1-15,3-13 1 16,1 3-2-16,0-6 1 16,-4 0 0-16,3-6 1 15,-2 3-2-15,-5-6 1 16,-3-4 0-16,-3-3 1 15,-4-2-5-15,-4-1 1 16,1 3-2-16,-4 4 0 16,0 2 2-16,3 1 0 15,1 9-3-15,3 0 2 16,0 9-10-16,3 1-5 0,1-4-50 16,6 0-21-16,11-9-76 15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6556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00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2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21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4798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03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19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540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17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43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753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428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4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Applying Linear Equations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842053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Word Problem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2649B42-0B19-4211-9098-6004298E10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173" y="882713"/>
            <a:ext cx="12023654" cy="3735505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50525450-EC65-438B-9535-3B71BA6D4884}"/>
                  </a:ext>
                </a:extLst>
              </p14:cNvPr>
              <p14:cNvContentPartPr/>
              <p14:nvPr/>
            </p14:nvContentPartPr>
            <p14:xfrm>
              <a:off x="142200" y="439560"/>
              <a:ext cx="11802600" cy="551556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50525450-EC65-438B-9535-3B71BA6D488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32840" y="430200"/>
                <a:ext cx="11821320" cy="5534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33574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842053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Word Problem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74A1132-3E9B-4B3C-A018-A7AE05F471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116" y="926378"/>
            <a:ext cx="11929768" cy="4488101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F543CFBA-23C4-484F-AB0C-75E385FCBE8A}"/>
                  </a:ext>
                </a:extLst>
              </p14:cNvPr>
              <p14:cNvContentPartPr/>
              <p14:nvPr/>
            </p14:nvContentPartPr>
            <p14:xfrm>
              <a:off x="182880" y="1330200"/>
              <a:ext cx="11466000" cy="402192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F543CFBA-23C4-484F-AB0C-75E385FCBE8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73520" y="1320840"/>
                <a:ext cx="11484720" cy="4040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01440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842053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Word Problem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0F68213-1330-491F-B4CF-AE583EE9B5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748" y="977900"/>
            <a:ext cx="11880504" cy="4329061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18685AC0-946B-40D1-B1E5-74094E51380C}"/>
                  </a:ext>
                </a:extLst>
              </p14:cNvPr>
              <p14:cNvContentPartPr/>
              <p14:nvPr/>
            </p14:nvContentPartPr>
            <p14:xfrm>
              <a:off x="251640" y="1430640"/>
              <a:ext cx="11802240" cy="452196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18685AC0-946B-40D1-B1E5-74094E51380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42280" y="1421280"/>
                <a:ext cx="11820960" cy="4540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72282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842053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Word Problem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4953D50-EABF-4ACA-9F7C-23C462775C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449" y="977900"/>
            <a:ext cx="12051260" cy="3563274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90589AEF-7036-43C6-8CA7-8ACCC41D37A9}"/>
                  </a:ext>
                </a:extLst>
              </p14:cNvPr>
              <p14:cNvContentPartPr/>
              <p14:nvPr/>
            </p14:nvContentPartPr>
            <p14:xfrm>
              <a:off x="60840" y="1339200"/>
              <a:ext cx="11849760" cy="513504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90589AEF-7036-43C6-8CA7-8ACCC41D37A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1480" y="1329840"/>
                <a:ext cx="11868480" cy="5153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24030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842053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Word Problem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5115040-F78E-429A-932D-64FE6171B2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272" y="921768"/>
            <a:ext cx="10977937" cy="5181082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C4A8C4AB-3C4D-49F2-A4E3-F550A1921F2C}"/>
                  </a:ext>
                </a:extLst>
              </p14:cNvPr>
              <p14:cNvContentPartPr/>
              <p14:nvPr/>
            </p14:nvContentPartPr>
            <p14:xfrm>
              <a:off x="624960" y="1207080"/>
              <a:ext cx="11142000" cy="427716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C4A8C4AB-3C4D-49F2-A4E3-F550A1921F2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15600" y="1197720"/>
                <a:ext cx="11160720" cy="4295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502483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842053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Word Problem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C693489-81F1-4AB6-BEED-6669C8F462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016" y="916122"/>
            <a:ext cx="5149673" cy="5354237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C580C45D-31B0-4343-B74B-A7EECBE661FA}"/>
                  </a:ext>
                </a:extLst>
              </p14:cNvPr>
              <p14:cNvContentPartPr/>
              <p14:nvPr/>
            </p14:nvContentPartPr>
            <p14:xfrm>
              <a:off x="137160" y="897840"/>
              <a:ext cx="12053880" cy="536976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C580C45D-31B0-4343-B74B-A7EECBE661F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7800" y="888480"/>
                <a:ext cx="12072600" cy="5388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48439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842053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Word Problem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14447B2-BEF0-4285-BA76-6764553A9F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783" y="926528"/>
            <a:ext cx="6174768" cy="5253375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6633E180-1194-411E-942D-337862FAF2F2}"/>
                  </a:ext>
                </a:extLst>
              </p14:cNvPr>
              <p14:cNvContentPartPr/>
              <p14:nvPr/>
            </p14:nvContentPartPr>
            <p14:xfrm>
              <a:off x="226080" y="3184560"/>
              <a:ext cx="6239880" cy="274680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6633E180-1194-411E-942D-337862FAF2F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16720" y="3175200"/>
                <a:ext cx="6258600" cy="2765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079981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</TotalTime>
  <Words>18</Words>
  <Application>Microsoft Office PowerPoint</Application>
  <PresentationFormat>Widescreen</PresentationFormat>
  <Paragraphs>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Calibri</vt:lpstr>
      <vt:lpstr>Calibri Light</vt:lpstr>
      <vt:lpstr>Retrospect</vt:lpstr>
      <vt:lpstr>Unit 4 Applying Linear Equations</vt:lpstr>
      <vt:lpstr>Word Problem</vt:lpstr>
      <vt:lpstr>Word Problem</vt:lpstr>
      <vt:lpstr>Word Problem</vt:lpstr>
      <vt:lpstr>Word Problem</vt:lpstr>
      <vt:lpstr>Word Problem</vt:lpstr>
      <vt:lpstr>Word Problem</vt:lpstr>
      <vt:lpstr>Word Problem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Michael Kuniega</cp:lastModifiedBy>
  <cp:revision>24</cp:revision>
  <cp:lastPrinted>2018-09-28T22:52:40Z</cp:lastPrinted>
  <dcterms:created xsi:type="dcterms:W3CDTF">2018-08-29T02:57:50Z</dcterms:created>
  <dcterms:modified xsi:type="dcterms:W3CDTF">2019-09-01T13:43:29Z</dcterms:modified>
</cp:coreProperties>
</file>